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4D1458C1-4B97-4963-8E35-63009A828C3C}"/>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stStyle>
          <a:p>
            <a:pPr lvl="0"/>
            <a:endParaRPr lang="nl-NL"/>
          </a:p>
        </p:txBody>
      </p:sp>
      <p:sp>
        <p:nvSpPr>
          <p:cNvPr id="3" name="Tijdelijke aanduiding voor datum 2">
            <a:extLst>
              <a:ext uri="{FF2B5EF4-FFF2-40B4-BE49-F238E27FC236}">
                <a16:creationId xmlns:a16="http://schemas.microsoft.com/office/drawing/2014/main" id="{7B526385-4B9D-45EF-93C1-518B0E69C722}"/>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stStyle>
          <a:p>
            <a:pPr lvl="0"/>
            <a:fld id="{624593A6-1570-4CDD-8A0A-A6610C5AA42C}" type="datetime1">
              <a:rPr lang="nl-NL"/>
              <a:pPr lvl="0"/>
              <a:t>19-8-2021</a:t>
            </a:fld>
            <a:endParaRPr lang="nl-NL"/>
          </a:p>
        </p:txBody>
      </p:sp>
      <p:sp>
        <p:nvSpPr>
          <p:cNvPr id="4" name="Tijdelijke aanduiding voor dia-afbeelding 3">
            <a:extLst>
              <a:ext uri="{FF2B5EF4-FFF2-40B4-BE49-F238E27FC236}">
                <a16:creationId xmlns:a16="http://schemas.microsoft.com/office/drawing/2014/main" id="{B69B1C7F-81B6-4F8D-AE60-434C101EADE4}"/>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Tijdelijke aanduiding voor notities 4">
            <a:extLst>
              <a:ext uri="{FF2B5EF4-FFF2-40B4-BE49-F238E27FC236}">
                <a16:creationId xmlns:a16="http://schemas.microsoft.com/office/drawing/2014/main" id="{1E9CC523-0A65-4BAC-8722-9480A37D9BEE}"/>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a:extLst>
              <a:ext uri="{FF2B5EF4-FFF2-40B4-BE49-F238E27FC236}">
                <a16:creationId xmlns:a16="http://schemas.microsoft.com/office/drawing/2014/main" id="{923594AF-5615-4A6B-9CAE-C2518D6A2286}"/>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stStyle>
          <a:p>
            <a:pPr lvl="0"/>
            <a:endParaRPr lang="nl-NL"/>
          </a:p>
        </p:txBody>
      </p:sp>
      <p:sp>
        <p:nvSpPr>
          <p:cNvPr id="7" name="Tijdelijke aanduiding voor dianummer 6">
            <a:extLst>
              <a:ext uri="{FF2B5EF4-FFF2-40B4-BE49-F238E27FC236}">
                <a16:creationId xmlns:a16="http://schemas.microsoft.com/office/drawing/2014/main" id="{9FA8DB68-EB20-491E-93FA-5F636050E3DD}"/>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stStyle>
          <a:p>
            <a:pPr lvl="0"/>
            <a:fld id="{F9F43D9B-18A9-4769-96D8-066B9EFBCA27}" type="slidenum">
              <a:t>‹nr.›</a:t>
            </a:fld>
            <a:endParaRPr lang="nl-NL"/>
          </a:p>
        </p:txBody>
      </p:sp>
      <p:sp>
        <p:nvSpPr>
          <p:cNvPr id="8" name="Header Placeholder 1">
            <a:extLst>
              <a:ext uri="{FF2B5EF4-FFF2-40B4-BE49-F238E27FC236}">
                <a16:creationId xmlns:a16="http://schemas.microsoft.com/office/drawing/2014/main" id="{F4BF537C-7B59-4631-A120-D01D7AE6ABC5}"/>
              </a:ext>
            </a:extLst>
          </p:cNvPr>
          <p:cNvSpPr txBox="1">
            <a:spLocks noGrp="1"/>
          </p:cNvSpPr>
          <p:nvPr>
            <p:ph type="hdr" sz="quarter" idx="10"/>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9" name="Date Placeholder 2">
            <a:extLst>
              <a:ext uri="{FF2B5EF4-FFF2-40B4-BE49-F238E27FC236}">
                <a16:creationId xmlns:a16="http://schemas.microsoft.com/office/drawing/2014/main" id="{55BC0D1D-F434-423E-A234-F93AA48D7147}"/>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stStyle>
          <a:p>
            <a:pPr lvl="0"/>
            <a:fld id="{5E1038DC-BF92-4EBF-B227-96B4BAD3C930}" type="datetime1">
              <a:rPr lang="nl-NL"/>
              <a:pPr lvl="0"/>
              <a:t>19-8-2021</a:t>
            </a:fld>
            <a:endParaRPr lang="en-US"/>
          </a:p>
        </p:txBody>
      </p:sp>
      <p:sp>
        <p:nvSpPr>
          <p:cNvPr id="10" name="Slide Image Placeholder 3">
            <a:extLst>
              <a:ext uri="{FF2B5EF4-FFF2-40B4-BE49-F238E27FC236}">
                <a16:creationId xmlns:a16="http://schemas.microsoft.com/office/drawing/2014/main" id="{7B605B50-E01A-42BC-9EAD-DAAE19D3B71A}"/>
              </a:ext>
            </a:extLst>
          </p:cNvPr>
          <p:cNvSpPr>
            <a:spLocks noGrp="1" noRot="1" noChangeAspect="1"/>
          </p:cNvSpPr>
          <p:nvPr>
            <p:ph type="sldImg" sz="quarter" idx="4294967295"/>
          </p:nvPr>
        </p:nvSpPr>
        <p:spPr>
          <a:xfrm>
            <a:off x="685800" y="1143000"/>
            <a:ext cx="5486400" cy="3086099"/>
          </a:xfrm>
          <a:prstGeom prst="rect">
            <a:avLst/>
          </a:prstGeom>
          <a:noFill/>
          <a:ln w="12701">
            <a:solidFill>
              <a:srgbClr val="000000"/>
            </a:solidFill>
            <a:prstDash val="solid"/>
          </a:ln>
        </p:spPr>
      </p:sp>
      <p:sp>
        <p:nvSpPr>
          <p:cNvPr id="11" name="Notes Placeholder 4">
            <a:extLst>
              <a:ext uri="{FF2B5EF4-FFF2-40B4-BE49-F238E27FC236}">
                <a16:creationId xmlns:a16="http://schemas.microsoft.com/office/drawing/2014/main" id="{B21728AE-7874-412C-B5B7-2D433534E8C5}"/>
              </a:ext>
            </a:extLst>
          </p:cNvPr>
          <p:cNvSpPr txBox="1">
            <a:spLocks noGrp="1"/>
          </p:cNvSpPr>
          <p:nvPr>
            <p:ph type="body" sz="quarter" idx="4294967295"/>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5">
            <a:extLst>
              <a:ext uri="{FF2B5EF4-FFF2-40B4-BE49-F238E27FC236}">
                <a16:creationId xmlns:a16="http://schemas.microsoft.com/office/drawing/2014/main" id="{A8FB596F-F7EB-4B80-B6B7-A74221714314}"/>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13" name="Slide Number Placeholder 6">
            <a:extLst>
              <a:ext uri="{FF2B5EF4-FFF2-40B4-BE49-F238E27FC236}">
                <a16:creationId xmlns:a16="http://schemas.microsoft.com/office/drawing/2014/main" id="{481FFE26-7DE5-4022-9268-589CF3D026DC}"/>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stStyle>
          <a:p>
            <a:pPr lvl="0"/>
            <a:fld id="{07220451-8B9C-4764-891F-0FA8B4FE8A05}" type="slidenum">
              <a:t>‹nr.›</a:t>
            </a:fld>
            <a:endParaRPr lang="en-US"/>
          </a:p>
        </p:txBody>
      </p:sp>
      <p:sp>
        <p:nvSpPr>
          <p:cNvPr id="14" name="Header Placeholder 1">
            <a:extLst>
              <a:ext uri="{FF2B5EF4-FFF2-40B4-BE49-F238E27FC236}">
                <a16:creationId xmlns:a16="http://schemas.microsoft.com/office/drawing/2014/main" id="{768898D6-936A-47B5-8224-BF2C0D260BBF}"/>
              </a:ext>
            </a:extLst>
          </p:cNvPr>
          <p:cNvSpPr txBox="1">
            <a:spLocks noGrp="1"/>
          </p:cNvSpPr>
          <p:nvPr>
            <p:ph type="hdr" sz="quarter" idx="10"/>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15" name="Date Placeholder 2">
            <a:extLst>
              <a:ext uri="{FF2B5EF4-FFF2-40B4-BE49-F238E27FC236}">
                <a16:creationId xmlns:a16="http://schemas.microsoft.com/office/drawing/2014/main" id="{45BC4B96-C0AA-41BF-BD09-D1A5A6C2DFB7}"/>
              </a:ext>
            </a:extLst>
          </p:cNvPr>
          <p:cNvSpPr txBox="1">
            <a:spLocks noGrp="1"/>
          </p:cNvSpPr>
          <p:nvPr>
            <p:ph type="dt" sz="quarter" idx="7"/>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stStyle>
          <a:p>
            <a:pPr lvl="0"/>
            <a:fld id="{DD010C9C-368D-490E-BF02-949D6A038A33}" type="datetime1">
              <a:rPr lang="nl-NL"/>
              <a:pPr lvl="0"/>
              <a:t>19-8-2021</a:t>
            </a:fld>
            <a:endParaRPr lang="en-US"/>
          </a:p>
        </p:txBody>
      </p:sp>
      <p:sp>
        <p:nvSpPr>
          <p:cNvPr id="16" name="Slide Image Placeholder 3">
            <a:extLst>
              <a:ext uri="{FF2B5EF4-FFF2-40B4-BE49-F238E27FC236}">
                <a16:creationId xmlns:a16="http://schemas.microsoft.com/office/drawing/2014/main" id="{C96C424E-324C-46F1-82EA-975ACE299797}"/>
              </a:ext>
            </a:extLst>
          </p:cNvPr>
          <p:cNvSpPr>
            <a:spLocks noGrp="1" noRot="1" noChangeAspect="1"/>
          </p:cNvSpPr>
          <p:nvPr>
            <p:ph type="sldImg" sz="quarter" idx="4294967295"/>
          </p:nvPr>
        </p:nvSpPr>
        <p:spPr>
          <a:xfrm>
            <a:off x="685800" y="1143000"/>
            <a:ext cx="5486400" cy="3086099"/>
          </a:xfrm>
          <a:prstGeom prst="rect">
            <a:avLst/>
          </a:prstGeom>
          <a:noFill/>
          <a:ln w="12701">
            <a:solidFill>
              <a:srgbClr val="000000"/>
            </a:solidFill>
            <a:prstDash val="solid"/>
          </a:ln>
        </p:spPr>
      </p:sp>
      <p:sp>
        <p:nvSpPr>
          <p:cNvPr id="17" name="Notes Placeholder 4">
            <a:extLst>
              <a:ext uri="{FF2B5EF4-FFF2-40B4-BE49-F238E27FC236}">
                <a16:creationId xmlns:a16="http://schemas.microsoft.com/office/drawing/2014/main" id="{53943C43-9CFD-4C4F-87F5-8880909575BF}"/>
              </a:ext>
            </a:extLst>
          </p:cNvPr>
          <p:cNvSpPr txBox="1">
            <a:spLocks noGrp="1"/>
          </p:cNvSpPr>
          <p:nvPr>
            <p:ph type="body" sz="quarter" idx="4294967295"/>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Footer Placeholder 5">
            <a:extLst>
              <a:ext uri="{FF2B5EF4-FFF2-40B4-BE49-F238E27FC236}">
                <a16:creationId xmlns:a16="http://schemas.microsoft.com/office/drawing/2014/main" id="{870D2034-3F58-43F9-993B-468E3F235D90}"/>
              </a:ext>
            </a:extLst>
          </p:cNvPr>
          <p:cNvSpPr txBox="1">
            <a:spLocks noGrp="1"/>
          </p:cNvSpPr>
          <p:nvPr>
            <p:ph type="ftr" sz="quarter" idx="9"/>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19" name="Slide Number Placeholder 6">
            <a:extLst>
              <a:ext uri="{FF2B5EF4-FFF2-40B4-BE49-F238E27FC236}">
                <a16:creationId xmlns:a16="http://schemas.microsoft.com/office/drawing/2014/main" id="{5725443B-1552-4E92-A6B8-9D45A52392F7}"/>
              </a:ext>
            </a:extLst>
          </p:cNvPr>
          <p:cNvSpPr txBox="1">
            <a:spLocks noGrp="1"/>
          </p:cNvSpPr>
          <p:nvPr>
            <p:ph type="sldNum" sz="quarter" idx="8"/>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Calibri"/>
              </a:defRPr>
            </a:lvl1pPr>
          </a:lstStyle>
          <a:p>
            <a:pPr lvl="0"/>
            <a:fld id="{AD387338-5B85-4CDC-9A77-236C28653337}" type="slidenum">
              <a:t>‹nr.›</a:t>
            </a:fld>
            <a:endParaRPr lang="en-US"/>
          </a:p>
        </p:txBody>
      </p:sp>
    </p:spTree>
    <p:extLst>
      <p:ext uri="{BB962C8B-B14F-4D97-AF65-F5344CB8AC3E}">
        <p14:creationId xmlns:p14="http://schemas.microsoft.com/office/powerpoint/2010/main" val="1783248694"/>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F8FE7295-77A5-44AF-B0A2-DD9D35EA702A}"/>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07A49549-E5A3-4CAD-8B46-4191A2661056}"/>
              </a:ext>
            </a:extLst>
          </p:cNvPr>
          <p:cNvSpPr txBox="1">
            <a:spLocks noGrp="1"/>
          </p:cNvSpPr>
          <p:nvPr>
            <p:ph type="body" sz="quarter" idx="1"/>
          </p:nvPr>
        </p:nvSpPr>
        <p:spPr/>
        <p:txBody>
          <a:bodyPr/>
          <a:lstStyle/>
          <a:p>
            <a:pPr lvl="0"/>
            <a:r>
              <a:rPr lang="nl-NL">
                <a:latin typeface="Meta Sans"/>
              </a:rPr>
              <a:t>Het is goed om je ook écht aan de afspraak te houden. Nix is ook dus echt Nix. Dat is natuurlijk extra lastig op feestdagen, verjaardagen of schoolfeesten omdat je niet moeilijk wilt doen of geen toezicht hebt. Maar als je het af en toe toestaat, geef je een signaal af dat roken en drinken bij bepaalde gelegenheden hoort. Daardoor maak je het alleen maar moeilijker om je aan de gemaakte afspraak te houden.</a:t>
            </a:r>
          </a:p>
          <a:p>
            <a:pPr lvl="0"/>
            <a:endParaRPr lang="nl-NL">
              <a:latin typeface="Meta Sans"/>
            </a:endParaRPr>
          </a:p>
          <a:p>
            <a:pPr lvl="0"/>
            <a:endParaRPr lang="nl-NL">
              <a:latin typeface="Meta Sans"/>
            </a:endParaRPr>
          </a:p>
          <a:p>
            <a:pPr lvl="0"/>
            <a:r>
              <a:rPr lang="nl-NL">
                <a:latin typeface="Meta Sans"/>
              </a:rPr>
              <a:t> </a:t>
            </a:r>
          </a:p>
        </p:txBody>
      </p:sp>
      <p:sp>
        <p:nvSpPr>
          <p:cNvPr id="4" name="Tijdelijke aanduiding voor dianummer 3">
            <a:extLst>
              <a:ext uri="{FF2B5EF4-FFF2-40B4-BE49-F238E27FC236}">
                <a16:creationId xmlns:a16="http://schemas.microsoft.com/office/drawing/2014/main" id="{F44D0B40-420D-4C5A-A16E-900C1845E374}"/>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0D41220-7771-467B-9C40-DDACE8330853}" type="slidenum">
              <a:t>1</a:t>
            </a:fld>
            <a:endParaRPr lang="nl-NL"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FB455F92-54E1-4F16-A543-E24B411D8AAE}"/>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53494B23-2E72-4A0B-B7FA-B918F79AA244}"/>
              </a:ext>
            </a:extLst>
          </p:cNvPr>
          <p:cNvSpPr txBox="1">
            <a:spLocks noGrp="1"/>
          </p:cNvSpPr>
          <p:nvPr>
            <p:ph type="body" sz="quarter" idx="1"/>
          </p:nvPr>
        </p:nvSpPr>
        <p:spPr/>
        <p:txBody>
          <a:bodyPr/>
          <a:lstStyle/>
          <a:p>
            <a:pPr marL="171450" lvl="0" indent="-171450">
              <a:buSzPct val="100000"/>
              <a:buFont typeface="Arial" pitchFamily="34"/>
              <a:buChar char="•"/>
            </a:pPr>
            <a:r>
              <a:rPr lang="nl-NL"/>
              <a:t>Duidelijke regels werken het beste. Veel jongeren proberen alcohol uit. Maar uit onderzoek blijkt: kinderen die van huis uit duidelijke regels meekrijgen (niet drinken, roken, drugs tot je minimaal 18 bent) beginnen op latere leeftijd met drinken, drinken minder grote hoeveelheden en ook minder vaak. Dus regels stellen geeft hoe dan ook winst. Ook als een kind zich er niet altijd perfect aan houdt. </a:t>
            </a:r>
          </a:p>
          <a:p>
            <a:pPr marL="171450" lvl="0" indent="-171450">
              <a:buSzPct val="100000"/>
              <a:buFont typeface="Arial" pitchFamily="34"/>
              <a:buChar char="•"/>
            </a:pPr>
            <a:r>
              <a:rPr lang="nl-NL"/>
              <a:t>Blijf er wel over in gesprek. Dan kan je je kind steunen en helpen bij lastige situaties. Bijvoorbeeld hoe om te gaan met groepsdruk. Het kan soms lijken of pubers niets van je aannemen, maar je hebt meer invloed dan je denkt. </a:t>
            </a:r>
          </a:p>
          <a:p>
            <a:pPr marL="171450" lvl="0" indent="-171450">
              <a:buSzPct val="100000"/>
              <a:buFont typeface="Arial" pitchFamily="34"/>
              <a:buChar char="•"/>
            </a:pPr>
            <a:r>
              <a:rPr lang="nl-NL"/>
              <a:t>Praat erover met andere ouders. We weten dat de meeste Twentse jongeren kennismaken met alcohol in de thuissituatie of bij andere jongeren thuis. </a:t>
            </a:r>
          </a:p>
          <a:p>
            <a:pPr marL="171450" lvl="0" indent="-171450">
              <a:buSzPct val="100000"/>
              <a:buFont typeface="Arial" pitchFamily="34"/>
              <a:buChar char="•"/>
            </a:pPr>
            <a:r>
              <a:rPr lang="nl-NL"/>
              <a:t>Vind je het zelf wel prima als je kind drinkt? Weet dat er veel ouders zijn die het niet oké vinden als jij hun kind laat drinken bij jou thuis. </a:t>
            </a:r>
          </a:p>
          <a:p>
            <a:pPr marL="171450" lvl="0" indent="-171450">
              <a:buSzPct val="100000"/>
              <a:buFont typeface="Arial" pitchFamily="34"/>
              <a:buChar char="•"/>
            </a:pPr>
            <a:r>
              <a:rPr lang="nl-NL"/>
              <a:t>Dit alles geldt natuurlijk ook voor roken en drugs. </a:t>
            </a:r>
          </a:p>
        </p:txBody>
      </p:sp>
      <p:sp>
        <p:nvSpPr>
          <p:cNvPr id="4" name="Tijdelijke aanduiding voor dianummer 3">
            <a:extLst>
              <a:ext uri="{FF2B5EF4-FFF2-40B4-BE49-F238E27FC236}">
                <a16:creationId xmlns:a16="http://schemas.microsoft.com/office/drawing/2014/main" id="{FA1A8CE1-6FAE-4909-AAE6-B6D9D383CDF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6982FF8-F4E9-461D-9596-D3C3C5A43A18}" type="slidenum">
              <a:t>2</a:t>
            </a:fld>
            <a:endParaRPr lang="nl-NL" sz="1200" b="0" i="0" u="none" strike="noStrike" kern="1200" cap="none" spc="0" baseline="0">
              <a:solidFill>
                <a:srgbClr val="000000"/>
              </a:solidFill>
              <a:uFillTx/>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65E3EBEF-C0D9-4069-93A6-A9207F7CD45D}"/>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5912A8FA-38B6-4E0A-97BD-F08A9AC32116}"/>
              </a:ext>
            </a:extLst>
          </p:cNvPr>
          <p:cNvSpPr txBox="1">
            <a:spLocks noGrp="1"/>
          </p:cNvSpPr>
          <p:nvPr>
            <p:ph type="body" sz="quarter" idx="1"/>
          </p:nvPr>
        </p:nvSpPr>
        <p:spPr/>
        <p:txBody>
          <a:bodyPr/>
          <a:lstStyle/>
          <a:p>
            <a:endParaRPr lang="nl-NL"/>
          </a:p>
        </p:txBody>
      </p:sp>
      <p:sp>
        <p:nvSpPr>
          <p:cNvPr id="4" name="Tijdelijke aanduiding voor dianummer 3">
            <a:extLst>
              <a:ext uri="{FF2B5EF4-FFF2-40B4-BE49-F238E27FC236}">
                <a16:creationId xmlns:a16="http://schemas.microsoft.com/office/drawing/2014/main" id="{741AD67A-A7DA-4B75-8F60-DEA2C2954E14}"/>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9D46AA9-3C23-4A72-B22E-D15D4467EC5C}" type="slidenum">
              <a:t>3</a:t>
            </a:fld>
            <a:endParaRPr lang="nl-NL"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9C4641-19D5-4257-8675-BFEBBADB87C1}"/>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stijl te bewerken</a:t>
            </a:r>
          </a:p>
        </p:txBody>
      </p:sp>
      <p:sp>
        <p:nvSpPr>
          <p:cNvPr id="3" name="Ondertitel 2">
            <a:extLst>
              <a:ext uri="{FF2B5EF4-FFF2-40B4-BE49-F238E27FC236}">
                <a16:creationId xmlns:a16="http://schemas.microsoft.com/office/drawing/2014/main" id="{790A288E-8706-4B90-931D-25C14F341832}"/>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Klikken om de ondertitelstijl van het model te bewerken</a:t>
            </a:r>
          </a:p>
        </p:txBody>
      </p:sp>
      <p:sp>
        <p:nvSpPr>
          <p:cNvPr id="4" name="Tijdelijke aanduiding voor datum 3">
            <a:extLst>
              <a:ext uri="{FF2B5EF4-FFF2-40B4-BE49-F238E27FC236}">
                <a16:creationId xmlns:a16="http://schemas.microsoft.com/office/drawing/2014/main" id="{FBBAFEED-77C4-4456-AC1D-1E84EB03E5C9}"/>
              </a:ext>
            </a:extLst>
          </p:cNvPr>
          <p:cNvSpPr txBox="1">
            <a:spLocks noGrp="1"/>
          </p:cNvSpPr>
          <p:nvPr>
            <p:ph type="dt" sz="half" idx="7"/>
          </p:nvPr>
        </p:nvSpPr>
        <p:spPr/>
        <p:txBody>
          <a:bodyPr/>
          <a:lstStyle>
            <a:lvl1pPr>
              <a:defRPr/>
            </a:lvl1pPr>
          </a:lstStyle>
          <a:p>
            <a:pPr lvl="0"/>
            <a:fld id="{E6384D81-2D7B-4749-8210-3383987C244F}" type="datetime1">
              <a:rPr lang="nl-NL"/>
              <a:pPr lvl="0"/>
              <a:t>19-8-2021</a:t>
            </a:fld>
            <a:endParaRPr lang="nl-NL"/>
          </a:p>
        </p:txBody>
      </p:sp>
      <p:sp>
        <p:nvSpPr>
          <p:cNvPr id="5" name="Tijdelijke aanduiding voor voettekst 4">
            <a:extLst>
              <a:ext uri="{FF2B5EF4-FFF2-40B4-BE49-F238E27FC236}">
                <a16:creationId xmlns:a16="http://schemas.microsoft.com/office/drawing/2014/main" id="{9E785E6A-6E1D-4B11-81DD-74533890AF6A}"/>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221E5091-7E3B-4883-AEB9-7FAC5075A3E5}"/>
              </a:ext>
            </a:extLst>
          </p:cNvPr>
          <p:cNvSpPr txBox="1">
            <a:spLocks noGrp="1"/>
          </p:cNvSpPr>
          <p:nvPr>
            <p:ph type="sldNum" sz="quarter" idx="8"/>
          </p:nvPr>
        </p:nvSpPr>
        <p:spPr/>
        <p:txBody>
          <a:bodyPr/>
          <a:lstStyle>
            <a:lvl1pPr>
              <a:defRPr/>
            </a:lvl1pPr>
          </a:lstStyle>
          <a:p>
            <a:pPr lvl="0"/>
            <a:fld id="{581C5366-909A-48B4-9BDB-151E130E57EA}" type="slidenum">
              <a:t>‹nr.›</a:t>
            </a:fld>
            <a:endParaRPr lang="nl-NL"/>
          </a:p>
        </p:txBody>
      </p:sp>
    </p:spTree>
    <p:extLst>
      <p:ext uri="{BB962C8B-B14F-4D97-AF65-F5344CB8AC3E}">
        <p14:creationId xmlns:p14="http://schemas.microsoft.com/office/powerpoint/2010/main" val="2229785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7660B8-A829-4AEF-860A-4532B0E7A371}"/>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CE1D36FA-B993-4842-B257-D534261512D5}"/>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46579E5-56E0-449E-881B-3098A922DEEB}"/>
              </a:ext>
            </a:extLst>
          </p:cNvPr>
          <p:cNvSpPr txBox="1">
            <a:spLocks noGrp="1"/>
          </p:cNvSpPr>
          <p:nvPr>
            <p:ph type="dt" sz="half" idx="7"/>
          </p:nvPr>
        </p:nvSpPr>
        <p:spPr/>
        <p:txBody>
          <a:bodyPr/>
          <a:lstStyle>
            <a:lvl1pPr>
              <a:defRPr/>
            </a:lvl1pPr>
          </a:lstStyle>
          <a:p>
            <a:pPr lvl="0"/>
            <a:fld id="{F52CCA76-E117-48FD-93F4-7F1E1CF57308}" type="datetime1">
              <a:rPr lang="nl-NL"/>
              <a:pPr lvl="0"/>
              <a:t>19-8-2021</a:t>
            </a:fld>
            <a:endParaRPr lang="nl-NL"/>
          </a:p>
        </p:txBody>
      </p:sp>
      <p:sp>
        <p:nvSpPr>
          <p:cNvPr id="5" name="Tijdelijke aanduiding voor voettekst 4">
            <a:extLst>
              <a:ext uri="{FF2B5EF4-FFF2-40B4-BE49-F238E27FC236}">
                <a16:creationId xmlns:a16="http://schemas.microsoft.com/office/drawing/2014/main" id="{65B7F0C2-303F-4F4D-B45F-13530E27F0A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B4D72BA1-94D3-4CB2-99F3-DC78FAD8F28C}"/>
              </a:ext>
            </a:extLst>
          </p:cNvPr>
          <p:cNvSpPr txBox="1">
            <a:spLocks noGrp="1"/>
          </p:cNvSpPr>
          <p:nvPr>
            <p:ph type="sldNum" sz="quarter" idx="8"/>
          </p:nvPr>
        </p:nvSpPr>
        <p:spPr/>
        <p:txBody>
          <a:bodyPr/>
          <a:lstStyle>
            <a:lvl1pPr>
              <a:defRPr/>
            </a:lvl1pPr>
          </a:lstStyle>
          <a:p>
            <a:pPr lvl="0"/>
            <a:fld id="{13DC33C7-D41C-4963-BC22-5EED2EA3C9BC}" type="slidenum">
              <a:t>‹nr.›</a:t>
            </a:fld>
            <a:endParaRPr lang="nl-NL"/>
          </a:p>
        </p:txBody>
      </p:sp>
    </p:spTree>
    <p:extLst>
      <p:ext uri="{BB962C8B-B14F-4D97-AF65-F5344CB8AC3E}">
        <p14:creationId xmlns:p14="http://schemas.microsoft.com/office/powerpoint/2010/main" val="2334879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1E21AACA-D51B-4A7E-97F9-498B02E5C3D2}"/>
              </a:ext>
            </a:extLst>
          </p:cNvPr>
          <p:cNvSpPr txBox="1">
            <a:spLocks noGrp="1"/>
          </p:cNvSpPr>
          <p:nvPr>
            <p:ph type="title" orient="vert"/>
          </p:nvPr>
        </p:nvSpPr>
        <p:spPr>
          <a:xfrm>
            <a:off x="8724903" y="365129"/>
            <a:ext cx="2628899" cy="5811834"/>
          </a:xfrm>
        </p:spPr>
        <p:txBody>
          <a:bodyPr vert="eaVert"/>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6A5684D3-56AA-479C-B790-B448F359544E}"/>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951E812-6E73-4742-B7F7-F31CAA308A22}"/>
              </a:ext>
            </a:extLst>
          </p:cNvPr>
          <p:cNvSpPr txBox="1">
            <a:spLocks noGrp="1"/>
          </p:cNvSpPr>
          <p:nvPr>
            <p:ph type="dt" sz="half" idx="7"/>
          </p:nvPr>
        </p:nvSpPr>
        <p:spPr/>
        <p:txBody>
          <a:bodyPr/>
          <a:lstStyle>
            <a:lvl1pPr>
              <a:defRPr/>
            </a:lvl1pPr>
          </a:lstStyle>
          <a:p>
            <a:pPr lvl="0"/>
            <a:fld id="{373F68C6-0894-4268-9149-3B519DE382DC}" type="datetime1">
              <a:rPr lang="nl-NL"/>
              <a:pPr lvl="0"/>
              <a:t>19-8-2021</a:t>
            </a:fld>
            <a:endParaRPr lang="nl-NL"/>
          </a:p>
        </p:txBody>
      </p:sp>
      <p:sp>
        <p:nvSpPr>
          <p:cNvPr id="5" name="Tijdelijke aanduiding voor voettekst 4">
            <a:extLst>
              <a:ext uri="{FF2B5EF4-FFF2-40B4-BE49-F238E27FC236}">
                <a16:creationId xmlns:a16="http://schemas.microsoft.com/office/drawing/2014/main" id="{DC857967-7AD8-4F72-A770-37FDBCECF7BE}"/>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9A548F8B-A187-41FD-9413-8037470965BD}"/>
              </a:ext>
            </a:extLst>
          </p:cNvPr>
          <p:cNvSpPr txBox="1">
            <a:spLocks noGrp="1"/>
          </p:cNvSpPr>
          <p:nvPr>
            <p:ph type="sldNum" sz="quarter" idx="8"/>
          </p:nvPr>
        </p:nvSpPr>
        <p:spPr/>
        <p:txBody>
          <a:bodyPr/>
          <a:lstStyle>
            <a:lvl1pPr>
              <a:defRPr/>
            </a:lvl1pPr>
          </a:lstStyle>
          <a:p>
            <a:pPr lvl="0"/>
            <a:fld id="{B17E0589-D761-4923-B970-A33563339424}" type="slidenum">
              <a:t>‹nr.›</a:t>
            </a:fld>
            <a:endParaRPr lang="nl-NL"/>
          </a:p>
        </p:txBody>
      </p:sp>
    </p:spTree>
    <p:extLst>
      <p:ext uri="{BB962C8B-B14F-4D97-AF65-F5344CB8AC3E}">
        <p14:creationId xmlns:p14="http://schemas.microsoft.com/office/powerpoint/2010/main" val="2784170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FAF284-E411-40D8-85A7-3AADC5258CB4}"/>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26B4A47C-9BAA-468A-A246-6CEB7A98DF9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C318E5F-AE8A-40A6-B6D4-0FA3ABDC203A}"/>
              </a:ext>
            </a:extLst>
          </p:cNvPr>
          <p:cNvSpPr txBox="1">
            <a:spLocks noGrp="1"/>
          </p:cNvSpPr>
          <p:nvPr>
            <p:ph type="dt" sz="half" idx="7"/>
          </p:nvPr>
        </p:nvSpPr>
        <p:spPr/>
        <p:txBody>
          <a:bodyPr/>
          <a:lstStyle>
            <a:lvl1pPr>
              <a:defRPr/>
            </a:lvl1pPr>
          </a:lstStyle>
          <a:p>
            <a:pPr lvl="0"/>
            <a:fld id="{83D41E72-2D63-405F-B3D9-B3121D8BF29B}" type="datetime1">
              <a:rPr lang="nl-NL"/>
              <a:pPr lvl="0"/>
              <a:t>19-8-2021</a:t>
            </a:fld>
            <a:endParaRPr lang="nl-NL"/>
          </a:p>
        </p:txBody>
      </p:sp>
      <p:sp>
        <p:nvSpPr>
          <p:cNvPr id="5" name="Tijdelijke aanduiding voor voettekst 4">
            <a:extLst>
              <a:ext uri="{FF2B5EF4-FFF2-40B4-BE49-F238E27FC236}">
                <a16:creationId xmlns:a16="http://schemas.microsoft.com/office/drawing/2014/main" id="{FDCDA2E2-188B-4212-9C20-BF8543D00638}"/>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AFF6420C-EAC6-4599-A780-4E23778BFC9D}"/>
              </a:ext>
            </a:extLst>
          </p:cNvPr>
          <p:cNvSpPr txBox="1">
            <a:spLocks noGrp="1"/>
          </p:cNvSpPr>
          <p:nvPr>
            <p:ph type="sldNum" sz="quarter" idx="8"/>
          </p:nvPr>
        </p:nvSpPr>
        <p:spPr/>
        <p:txBody>
          <a:bodyPr/>
          <a:lstStyle>
            <a:lvl1pPr>
              <a:defRPr/>
            </a:lvl1pPr>
          </a:lstStyle>
          <a:p>
            <a:pPr lvl="0"/>
            <a:fld id="{34DA2188-90E2-463E-9258-AF545A4ED6C0}" type="slidenum">
              <a:t>‹nr.›</a:t>
            </a:fld>
            <a:endParaRPr lang="nl-NL"/>
          </a:p>
        </p:txBody>
      </p:sp>
    </p:spTree>
    <p:extLst>
      <p:ext uri="{BB962C8B-B14F-4D97-AF65-F5344CB8AC3E}">
        <p14:creationId xmlns:p14="http://schemas.microsoft.com/office/powerpoint/2010/main" val="360194616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B43E84-1B12-436C-A7D0-705B4E1D07DE}"/>
              </a:ext>
            </a:extLst>
          </p:cNvPr>
          <p:cNvSpPr txBox="1">
            <a:spLocks noGrp="1"/>
          </p:cNvSpPr>
          <p:nvPr>
            <p:ph type="title"/>
          </p:nvPr>
        </p:nvSpPr>
        <p:spPr>
          <a:xfrm>
            <a:off x="831847" y="1709735"/>
            <a:ext cx="10515600" cy="2852735"/>
          </a:xfrm>
        </p:spPr>
        <p:txBody>
          <a:bodyPr anchor="b"/>
          <a:lstStyle>
            <a:lvl1pPr>
              <a:defRPr sz="6000"/>
            </a:lvl1pPr>
          </a:lstStyle>
          <a:p>
            <a:pPr lvl="0"/>
            <a:r>
              <a:rPr lang="nl-NL"/>
              <a:t>Klik om stijl te bewerken</a:t>
            </a:r>
          </a:p>
        </p:txBody>
      </p:sp>
      <p:sp>
        <p:nvSpPr>
          <p:cNvPr id="3" name="Tijdelijke aanduiding voor tekst 2">
            <a:extLst>
              <a:ext uri="{FF2B5EF4-FFF2-40B4-BE49-F238E27FC236}">
                <a16:creationId xmlns:a16="http://schemas.microsoft.com/office/drawing/2014/main" id="{28D06751-145B-4A2F-A9F3-23CD6A0A334D}"/>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C790E694-CFA7-457B-BC99-DE788C960F95}"/>
              </a:ext>
            </a:extLst>
          </p:cNvPr>
          <p:cNvSpPr txBox="1">
            <a:spLocks noGrp="1"/>
          </p:cNvSpPr>
          <p:nvPr>
            <p:ph type="dt" sz="half" idx="7"/>
          </p:nvPr>
        </p:nvSpPr>
        <p:spPr/>
        <p:txBody>
          <a:bodyPr/>
          <a:lstStyle>
            <a:lvl1pPr>
              <a:defRPr/>
            </a:lvl1pPr>
          </a:lstStyle>
          <a:p>
            <a:pPr lvl="0"/>
            <a:fld id="{9DE37154-A5CD-443A-946D-53A4A364C165}" type="datetime1">
              <a:rPr lang="nl-NL"/>
              <a:pPr lvl="0"/>
              <a:t>19-8-2021</a:t>
            </a:fld>
            <a:endParaRPr lang="nl-NL"/>
          </a:p>
        </p:txBody>
      </p:sp>
      <p:sp>
        <p:nvSpPr>
          <p:cNvPr id="5" name="Tijdelijke aanduiding voor voettekst 4">
            <a:extLst>
              <a:ext uri="{FF2B5EF4-FFF2-40B4-BE49-F238E27FC236}">
                <a16:creationId xmlns:a16="http://schemas.microsoft.com/office/drawing/2014/main" id="{CDC1BB74-52A8-4B23-842E-57FFBFBE42A9}"/>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7F03CD9C-23B5-4FBA-927F-8E8AD479D55F}"/>
              </a:ext>
            </a:extLst>
          </p:cNvPr>
          <p:cNvSpPr txBox="1">
            <a:spLocks noGrp="1"/>
          </p:cNvSpPr>
          <p:nvPr>
            <p:ph type="sldNum" sz="quarter" idx="8"/>
          </p:nvPr>
        </p:nvSpPr>
        <p:spPr/>
        <p:txBody>
          <a:bodyPr/>
          <a:lstStyle>
            <a:lvl1pPr>
              <a:defRPr/>
            </a:lvl1pPr>
          </a:lstStyle>
          <a:p>
            <a:pPr lvl="0"/>
            <a:fld id="{0ABDBA49-7A14-4102-A6C8-33A152775D4F}" type="slidenum">
              <a:t>‹nr.›</a:t>
            </a:fld>
            <a:endParaRPr lang="nl-NL"/>
          </a:p>
        </p:txBody>
      </p:sp>
    </p:spTree>
    <p:extLst>
      <p:ext uri="{BB962C8B-B14F-4D97-AF65-F5344CB8AC3E}">
        <p14:creationId xmlns:p14="http://schemas.microsoft.com/office/powerpoint/2010/main" val="1291819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472F00-AFF8-456A-B05B-A3D4893F868D}"/>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9294B0F0-F44C-43B6-9F91-DB2E134CF519}"/>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638E6038-4910-4B34-AA01-344CF7EFA415}"/>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95C888E9-ABE7-43E9-AF71-AC9FD5892C57}"/>
              </a:ext>
            </a:extLst>
          </p:cNvPr>
          <p:cNvSpPr txBox="1">
            <a:spLocks noGrp="1"/>
          </p:cNvSpPr>
          <p:nvPr>
            <p:ph type="dt" sz="half" idx="7"/>
          </p:nvPr>
        </p:nvSpPr>
        <p:spPr/>
        <p:txBody>
          <a:bodyPr/>
          <a:lstStyle>
            <a:lvl1pPr>
              <a:defRPr/>
            </a:lvl1pPr>
          </a:lstStyle>
          <a:p>
            <a:pPr lvl="0"/>
            <a:fld id="{51304332-63B6-4039-BAF7-D0F3D14D8822}" type="datetime1">
              <a:rPr lang="nl-NL"/>
              <a:pPr lvl="0"/>
              <a:t>19-8-2021</a:t>
            </a:fld>
            <a:endParaRPr lang="nl-NL"/>
          </a:p>
        </p:txBody>
      </p:sp>
      <p:sp>
        <p:nvSpPr>
          <p:cNvPr id="6" name="Tijdelijke aanduiding voor voettekst 5">
            <a:extLst>
              <a:ext uri="{FF2B5EF4-FFF2-40B4-BE49-F238E27FC236}">
                <a16:creationId xmlns:a16="http://schemas.microsoft.com/office/drawing/2014/main" id="{B09F4094-B162-4503-8655-8F4BAA6CA4CA}"/>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460CC02F-2AFE-4DA8-99F5-F8E10CCDEBBA}"/>
              </a:ext>
            </a:extLst>
          </p:cNvPr>
          <p:cNvSpPr txBox="1">
            <a:spLocks noGrp="1"/>
          </p:cNvSpPr>
          <p:nvPr>
            <p:ph type="sldNum" sz="quarter" idx="8"/>
          </p:nvPr>
        </p:nvSpPr>
        <p:spPr/>
        <p:txBody>
          <a:bodyPr/>
          <a:lstStyle>
            <a:lvl1pPr>
              <a:defRPr/>
            </a:lvl1pPr>
          </a:lstStyle>
          <a:p>
            <a:pPr lvl="0"/>
            <a:fld id="{0A86ECB2-F1C6-46E4-9076-A38FF6404775}" type="slidenum">
              <a:t>‹nr.›</a:t>
            </a:fld>
            <a:endParaRPr lang="nl-NL"/>
          </a:p>
        </p:txBody>
      </p:sp>
    </p:spTree>
    <p:extLst>
      <p:ext uri="{BB962C8B-B14F-4D97-AF65-F5344CB8AC3E}">
        <p14:creationId xmlns:p14="http://schemas.microsoft.com/office/powerpoint/2010/main" val="3499791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C8516A-F240-4935-8DE1-5A51F2E7CCC9}"/>
              </a:ext>
            </a:extLst>
          </p:cNvPr>
          <p:cNvSpPr txBox="1">
            <a:spLocks noGrp="1"/>
          </p:cNvSpPr>
          <p:nvPr>
            <p:ph type="title"/>
          </p:nvPr>
        </p:nvSpPr>
        <p:spPr>
          <a:xfrm>
            <a:off x="839784" y="365129"/>
            <a:ext cx="10515600" cy="1325559"/>
          </a:xfrm>
        </p:spPr>
        <p:txBody>
          <a:bodyPr/>
          <a:lstStyle>
            <a:lvl1pPr>
              <a:defRPr/>
            </a:lvl1pPr>
          </a:lstStyle>
          <a:p>
            <a:pPr lvl="0"/>
            <a:r>
              <a:rPr lang="nl-NL"/>
              <a:t>Klik om stijl te bewerken</a:t>
            </a:r>
          </a:p>
        </p:txBody>
      </p:sp>
      <p:sp>
        <p:nvSpPr>
          <p:cNvPr id="3" name="Tijdelijke aanduiding voor tekst 2">
            <a:extLst>
              <a:ext uri="{FF2B5EF4-FFF2-40B4-BE49-F238E27FC236}">
                <a16:creationId xmlns:a16="http://schemas.microsoft.com/office/drawing/2014/main" id="{1C8FE392-C4BE-47EE-9007-1C0657E59D72}"/>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2AAAD31C-A7A6-408F-9B51-28EDFE7D585F}"/>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5C85CB5-D3DE-4F92-893E-836E3A494BBB}"/>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4EE9E2F-61BB-4EBA-A4F2-BADF10B5B3C7}"/>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B330590E-033C-4A65-8DD7-116367F0A703}"/>
              </a:ext>
            </a:extLst>
          </p:cNvPr>
          <p:cNvSpPr txBox="1">
            <a:spLocks noGrp="1"/>
          </p:cNvSpPr>
          <p:nvPr>
            <p:ph type="dt" sz="half" idx="7"/>
          </p:nvPr>
        </p:nvSpPr>
        <p:spPr/>
        <p:txBody>
          <a:bodyPr/>
          <a:lstStyle>
            <a:lvl1pPr>
              <a:defRPr/>
            </a:lvl1pPr>
          </a:lstStyle>
          <a:p>
            <a:pPr lvl="0"/>
            <a:fld id="{F6D189FB-02C3-4CC1-936E-E7B54B502594}" type="datetime1">
              <a:rPr lang="nl-NL"/>
              <a:pPr lvl="0"/>
              <a:t>19-8-2021</a:t>
            </a:fld>
            <a:endParaRPr lang="nl-NL"/>
          </a:p>
        </p:txBody>
      </p:sp>
      <p:sp>
        <p:nvSpPr>
          <p:cNvPr id="8" name="Tijdelijke aanduiding voor voettekst 7">
            <a:extLst>
              <a:ext uri="{FF2B5EF4-FFF2-40B4-BE49-F238E27FC236}">
                <a16:creationId xmlns:a16="http://schemas.microsoft.com/office/drawing/2014/main" id="{22EA1B3E-DA39-4480-A0B4-6FB352E68E69}"/>
              </a:ext>
            </a:extLst>
          </p:cNvPr>
          <p:cNvSpPr txBox="1">
            <a:spLocks noGrp="1"/>
          </p:cNvSpPr>
          <p:nvPr>
            <p:ph type="ftr" sz="quarter" idx="9"/>
          </p:nvPr>
        </p:nvSpPr>
        <p:spPr/>
        <p:txBody>
          <a:bodyPr/>
          <a:lstStyle>
            <a:lvl1pPr>
              <a:defRPr/>
            </a:lvl1pPr>
          </a:lstStyle>
          <a:p>
            <a:pPr lvl="0"/>
            <a:endParaRPr lang="nl-NL"/>
          </a:p>
        </p:txBody>
      </p:sp>
      <p:sp>
        <p:nvSpPr>
          <p:cNvPr id="9" name="Tijdelijke aanduiding voor dianummer 8">
            <a:extLst>
              <a:ext uri="{FF2B5EF4-FFF2-40B4-BE49-F238E27FC236}">
                <a16:creationId xmlns:a16="http://schemas.microsoft.com/office/drawing/2014/main" id="{B32439E6-E0A0-4415-9776-2D47A66A49FD}"/>
              </a:ext>
            </a:extLst>
          </p:cNvPr>
          <p:cNvSpPr txBox="1">
            <a:spLocks noGrp="1"/>
          </p:cNvSpPr>
          <p:nvPr>
            <p:ph type="sldNum" sz="quarter" idx="8"/>
          </p:nvPr>
        </p:nvSpPr>
        <p:spPr/>
        <p:txBody>
          <a:bodyPr/>
          <a:lstStyle>
            <a:lvl1pPr>
              <a:defRPr/>
            </a:lvl1pPr>
          </a:lstStyle>
          <a:p>
            <a:pPr lvl="0"/>
            <a:fld id="{6CA9A90C-4751-49C2-8BFF-86972499EB14}" type="slidenum">
              <a:t>‹nr.›</a:t>
            </a:fld>
            <a:endParaRPr lang="nl-NL"/>
          </a:p>
        </p:txBody>
      </p:sp>
    </p:spTree>
    <p:extLst>
      <p:ext uri="{BB962C8B-B14F-4D97-AF65-F5344CB8AC3E}">
        <p14:creationId xmlns:p14="http://schemas.microsoft.com/office/powerpoint/2010/main" val="269947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018242-99FA-4B05-8A4F-53849372D6E9}"/>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datum 2">
            <a:extLst>
              <a:ext uri="{FF2B5EF4-FFF2-40B4-BE49-F238E27FC236}">
                <a16:creationId xmlns:a16="http://schemas.microsoft.com/office/drawing/2014/main" id="{77F8502C-26A4-4D94-86CA-08C85ADF6BD7}"/>
              </a:ext>
            </a:extLst>
          </p:cNvPr>
          <p:cNvSpPr txBox="1">
            <a:spLocks noGrp="1"/>
          </p:cNvSpPr>
          <p:nvPr>
            <p:ph type="dt" sz="half" idx="7"/>
          </p:nvPr>
        </p:nvSpPr>
        <p:spPr/>
        <p:txBody>
          <a:bodyPr/>
          <a:lstStyle>
            <a:lvl1pPr>
              <a:defRPr/>
            </a:lvl1pPr>
          </a:lstStyle>
          <a:p>
            <a:pPr lvl="0"/>
            <a:fld id="{AC36EFD0-A38C-47C5-A564-AAD1E8F4CD7A}" type="datetime1">
              <a:rPr lang="nl-NL"/>
              <a:pPr lvl="0"/>
              <a:t>19-8-2021</a:t>
            </a:fld>
            <a:endParaRPr lang="nl-NL"/>
          </a:p>
        </p:txBody>
      </p:sp>
      <p:sp>
        <p:nvSpPr>
          <p:cNvPr id="4" name="Tijdelijke aanduiding voor voettekst 3">
            <a:extLst>
              <a:ext uri="{FF2B5EF4-FFF2-40B4-BE49-F238E27FC236}">
                <a16:creationId xmlns:a16="http://schemas.microsoft.com/office/drawing/2014/main" id="{83E64806-4797-4023-A375-7FB380FB1D7B}"/>
              </a:ext>
            </a:extLst>
          </p:cNvPr>
          <p:cNvSpPr txBox="1">
            <a:spLocks noGrp="1"/>
          </p:cNvSpPr>
          <p:nvPr>
            <p:ph type="ftr" sz="quarter" idx="9"/>
          </p:nvPr>
        </p:nvSpPr>
        <p:spPr/>
        <p:txBody>
          <a:bodyPr/>
          <a:lstStyle>
            <a:lvl1pPr>
              <a:defRPr/>
            </a:lvl1pPr>
          </a:lstStyle>
          <a:p>
            <a:pPr lvl="0"/>
            <a:endParaRPr lang="nl-NL"/>
          </a:p>
        </p:txBody>
      </p:sp>
      <p:sp>
        <p:nvSpPr>
          <p:cNvPr id="5" name="Tijdelijke aanduiding voor dianummer 4">
            <a:extLst>
              <a:ext uri="{FF2B5EF4-FFF2-40B4-BE49-F238E27FC236}">
                <a16:creationId xmlns:a16="http://schemas.microsoft.com/office/drawing/2014/main" id="{E8F77207-FDAB-481A-A267-86A4CA4195A6}"/>
              </a:ext>
            </a:extLst>
          </p:cNvPr>
          <p:cNvSpPr txBox="1">
            <a:spLocks noGrp="1"/>
          </p:cNvSpPr>
          <p:nvPr>
            <p:ph type="sldNum" sz="quarter" idx="8"/>
          </p:nvPr>
        </p:nvSpPr>
        <p:spPr/>
        <p:txBody>
          <a:bodyPr/>
          <a:lstStyle>
            <a:lvl1pPr>
              <a:defRPr/>
            </a:lvl1pPr>
          </a:lstStyle>
          <a:p>
            <a:pPr lvl="0"/>
            <a:fld id="{DCA09EB1-7755-44FC-A93A-63E92059B003}" type="slidenum">
              <a:t>‹nr.›</a:t>
            </a:fld>
            <a:endParaRPr lang="nl-NL"/>
          </a:p>
        </p:txBody>
      </p:sp>
    </p:spTree>
    <p:extLst>
      <p:ext uri="{BB962C8B-B14F-4D97-AF65-F5344CB8AC3E}">
        <p14:creationId xmlns:p14="http://schemas.microsoft.com/office/powerpoint/2010/main" val="3533891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C6290E8-45D4-478C-A9F4-9A5C9A10D14B}"/>
              </a:ext>
            </a:extLst>
          </p:cNvPr>
          <p:cNvSpPr txBox="1">
            <a:spLocks noGrp="1"/>
          </p:cNvSpPr>
          <p:nvPr>
            <p:ph type="dt" sz="half" idx="7"/>
          </p:nvPr>
        </p:nvSpPr>
        <p:spPr/>
        <p:txBody>
          <a:bodyPr/>
          <a:lstStyle>
            <a:lvl1pPr>
              <a:defRPr/>
            </a:lvl1pPr>
          </a:lstStyle>
          <a:p>
            <a:pPr lvl="0"/>
            <a:fld id="{044F2DAC-F8F8-431E-8D0B-701522F4FE5E}" type="datetime1">
              <a:rPr lang="nl-NL"/>
              <a:pPr lvl="0"/>
              <a:t>19-8-2021</a:t>
            </a:fld>
            <a:endParaRPr lang="nl-NL"/>
          </a:p>
        </p:txBody>
      </p:sp>
      <p:sp>
        <p:nvSpPr>
          <p:cNvPr id="3" name="Tijdelijke aanduiding voor voettekst 2">
            <a:extLst>
              <a:ext uri="{FF2B5EF4-FFF2-40B4-BE49-F238E27FC236}">
                <a16:creationId xmlns:a16="http://schemas.microsoft.com/office/drawing/2014/main" id="{AE7A0829-BDB2-4DB7-B0E0-5FD398A80F8B}"/>
              </a:ext>
            </a:extLst>
          </p:cNvPr>
          <p:cNvSpPr txBox="1">
            <a:spLocks noGrp="1"/>
          </p:cNvSpPr>
          <p:nvPr>
            <p:ph type="ftr" sz="quarter" idx="9"/>
          </p:nvPr>
        </p:nvSpPr>
        <p:spPr/>
        <p:txBody>
          <a:bodyPr/>
          <a:lstStyle>
            <a:lvl1pPr>
              <a:defRPr/>
            </a:lvl1pPr>
          </a:lstStyle>
          <a:p>
            <a:pPr lvl="0"/>
            <a:endParaRPr lang="nl-NL"/>
          </a:p>
        </p:txBody>
      </p:sp>
      <p:sp>
        <p:nvSpPr>
          <p:cNvPr id="4" name="Tijdelijke aanduiding voor dianummer 3">
            <a:extLst>
              <a:ext uri="{FF2B5EF4-FFF2-40B4-BE49-F238E27FC236}">
                <a16:creationId xmlns:a16="http://schemas.microsoft.com/office/drawing/2014/main" id="{F34B5165-49C1-4829-93A7-C0E4530DA446}"/>
              </a:ext>
            </a:extLst>
          </p:cNvPr>
          <p:cNvSpPr txBox="1">
            <a:spLocks noGrp="1"/>
          </p:cNvSpPr>
          <p:nvPr>
            <p:ph type="sldNum" sz="quarter" idx="8"/>
          </p:nvPr>
        </p:nvSpPr>
        <p:spPr/>
        <p:txBody>
          <a:bodyPr/>
          <a:lstStyle>
            <a:lvl1pPr>
              <a:defRPr/>
            </a:lvl1pPr>
          </a:lstStyle>
          <a:p>
            <a:pPr lvl="0"/>
            <a:fld id="{DC09A9A5-5411-459F-B6BA-B48F21597BC0}" type="slidenum">
              <a:t>‹nr.›</a:t>
            </a:fld>
            <a:endParaRPr lang="nl-NL"/>
          </a:p>
        </p:txBody>
      </p:sp>
    </p:spTree>
    <p:extLst>
      <p:ext uri="{BB962C8B-B14F-4D97-AF65-F5344CB8AC3E}">
        <p14:creationId xmlns:p14="http://schemas.microsoft.com/office/powerpoint/2010/main" val="3300220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33ABF7-A1B1-446C-B077-33EC2339800E}"/>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inhoud 2">
            <a:extLst>
              <a:ext uri="{FF2B5EF4-FFF2-40B4-BE49-F238E27FC236}">
                <a16:creationId xmlns:a16="http://schemas.microsoft.com/office/drawing/2014/main" id="{55317B56-AE95-4651-AE17-D3DF88FF3912}"/>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1C79FDC-2547-4CB2-8168-52E15C035CC9}"/>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1B70363-AF1C-497D-ABE0-5BC3CF4CD1B9}"/>
              </a:ext>
            </a:extLst>
          </p:cNvPr>
          <p:cNvSpPr txBox="1">
            <a:spLocks noGrp="1"/>
          </p:cNvSpPr>
          <p:nvPr>
            <p:ph type="dt" sz="half" idx="7"/>
          </p:nvPr>
        </p:nvSpPr>
        <p:spPr/>
        <p:txBody>
          <a:bodyPr/>
          <a:lstStyle>
            <a:lvl1pPr>
              <a:defRPr/>
            </a:lvl1pPr>
          </a:lstStyle>
          <a:p>
            <a:pPr lvl="0"/>
            <a:fld id="{CCB71212-9BF6-43B9-90C5-CC1D1A40BB91}" type="datetime1">
              <a:rPr lang="nl-NL"/>
              <a:pPr lvl="0"/>
              <a:t>19-8-2021</a:t>
            </a:fld>
            <a:endParaRPr lang="nl-NL"/>
          </a:p>
        </p:txBody>
      </p:sp>
      <p:sp>
        <p:nvSpPr>
          <p:cNvPr id="6" name="Tijdelijke aanduiding voor voettekst 5">
            <a:extLst>
              <a:ext uri="{FF2B5EF4-FFF2-40B4-BE49-F238E27FC236}">
                <a16:creationId xmlns:a16="http://schemas.microsoft.com/office/drawing/2014/main" id="{C12AF041-E48E-49DA-9B1B-B81C16CC7AB5}"/>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8483C9FA-6901-445F-8F5A-0D2B9808ADBD}"/>
              </a:ext>
            </a:extLst>
          </p:cNvPr>
          <p:cNvSpPr txBox="1">
            <a:spLocks noGrp="1"/>
          </p:cNvSpPr>
          <p:nvPr>
            <p:ph type="sldNum" sz="quarter" idx="8"/>
          </p:nvPr>
        </p:nvSpPr>
        <p:spPr/>
        <p:txBody>
          <a:bodyPr/>
          <a:lstStyle>
            <a:lvl1pPr>
              <a:defRPr/>
            </a:lvl1pPr>
          </a:lstStyle>
          <a:p>
            <a:pPr lvl="0"/>
            <a:fld id="{30297D6E-DE05-4A3E-ABE2-BFC6AAD41C45}" type="slidenum">
              <a:t>‹nr.›</a:t>
            </a:fld>
            <a:endParaRPr lang="nl-NL"/>
          </a:p>
        </p:txBody>
      </p:sp>
    </p:spTree>
    <p:extLst>
      <p:ext uri="{BB962C8B-B14F-4D97-AF65-F5344CB8AC3E}">
        <p14:creationId xmlns:p14="http://schemas.microsoft.com/office/powerpoint/2010/main" val="2720364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878467-D2F9-4126-8EB2-3E3946815CE7}"/>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afbeelding 2">
            <a:extLst>
              <a:ext uri="{FF2B5EF4-FFF2-40B4-BE49-F238E27FC236}">
                <a16:creationId xmlns:a16="http://schemas.microsoft.com/office/drawing/2014/main" id="{F03C047B-2808-49EE-BCDE-2A8C99796D56}"/>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a:extLst>
              <a:ext uri="{FF2B5EF4-FFF2-40B4-BE49-F238E27FC236}">
                <a16:creationId xmlns:a16="http://schemas.microsoft.com/office/drawing/2014/main" id="{5C25D95A-A357-45D2-B885-8CB63F72F730}"/>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9D5C476-0609-4520-9D79-16D33D7F4380}"/>
              </a:ext>
            </a:extLst>
          </p:cNvPr>
          <p:cNvSpPr txBox="1">
            <a:spLocks noGrp="1"/>
          </p:cNvSpPr>
          <p:nvPr>
            <p:ph type="dt" sz="half" idx="7"/>
          </p:nvPr>
        </p:nvSpPr>
        <p:spPr/>
        <p:txBody>
          <a:bodyPr/>
          <a:lstStyle>
            <a:lvl1pPr>
              <a:defRPr/>
            </a:lvl1pPr>
          </a:lstStyle>
          <a:p>
            <a:pPr lvl="0"/>
            <a:fld id="{EC8F1E7D-F498-4D13-AA94-23D787816514}" type="datetime1">
              <a:rPr lang="nl-NL"/>
              <a:pPr lvl="0"/>
              <a:t>19-8-2021</a:t>
            </a:fld>
            <a:endParaRPr lang="nl-NL"/>
          </a:p>
        </p:txBody>
      </p:sp>
      <p:sp>
        <p:nvSpPr>
          <p:cNvPr id="6" name="Tijdelijke aanduiding voor voettekst 5">
            <a:extLst>
              <a:ext uri="{FF2B5EF4-FFF2-40B4-BE49-F238E27FC236}">
                <a16:creationId xmlns:a16="http://schemas.microsoft.com/office/drawing/2014/main" id="{9B7D5197-97A5-4BBC-A34A-82FEBCCEF2FF}"/>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CCC3A601-EA1B-4D47-B085-668F75E790F3}"/>
              </a:ext>
            </a:extLst>
          </p:cNvPr>
          <p:cNvSpPr txBox="1">
            <a:spLocks noGrp="1"/>
          </p:cNvSpPr>
          <p:nvPr>
            <p:ph type="sldNum" sz="quarter" idx="8"/>
          </p:nvPr>
        </p:nvSpPr>
        <p:spPr/>
        <p:txBody>
          <a:bodyPr/>
          <a:lstStyle>
            <a:lvl1pPr>
              <a:defRPr/>
            </a:lvl1pPr>
          </a:lstStyle>
          <a:p>
            <a:pPr lvl="0"/>
            <a:fld id="{EE5984E7-DC7C-43B2-8C48-905404123DA2}" type="slidenum">
              <a:t>‹nr.›</a:t>
            </a:fld>
            <a:endParaRPr lang="nl-NL"/>
          </a:p>
        </p:txBody>
      </p:sp>
    </p:spTree>
    <p:extLst>
      <p:ext uri="{BB962C8B-B14F-4D97-AF65-F5344CB8AC3E}">
        <p14:creationId xmlns:p14="http://schemas.microsoft.com/office/powerpoint/2010/main" val="3020149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952A039F-3318-43DD-98A1-3E6A016CD3E2}"/>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stijl te bewerken</a:t>
            </a:r>
          </a:p>
        </p:txBody>
      </p:sp>
      <p:sp>
        <p:nvSpPr>
          <p:cNvPr id="3" name="Tijdelijke aanduiding voor tekst 2">
            <a:extLst>
              <a:ext uri="{FF2B5EF4-FFF2-40B4-BE49-F238E27FC236}">
                <a16:creationId xmlns:a16="http://schemas.microsoft.com/office/drawing/2014/main" id="{97B3ECFA-B61F-45D7-8F02-9F841E7D4AB2}"/>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ED678B-DEF8-4EA8-A5E3-41EB1942F87D}"/>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898989"/>
                </a:solidFill>
                <a:uFillTx/>
                <a:latin typeface="Calibri"/>
              </a:defRPr>
            </a:lvl1pPr>
          </a:lstStyle>
          <a:p>
            <a:pPr lvl="0"/>
            <a:fld id="{B99C5095-2795-41D5-97A9-83044F53E92D}" type="datetime1">
              <a:rPr lang="nl-NL"/>
              <a:pPr lvl="0"/>
              <a:t>19-8-2021</a:t>
            </a:fld>
            <a:endParaRPr lang="nl-NL"/>
          </a:p>
        </p:txBody>
      </p:sp>
      <p:sp>
        <p:nvSpPr>
          <p:cNvPr id="5" name="Tijdelijke aanduiding voor voettekst 4">
            <a:extLst>
              <a:ext uri="{FF2B5EF4-FFF2-40B4-BE49-F238E27FC236}">
                <a16:creationId xmlns:a16="http://schemas.microsoft.com/office/drawing/2014/main" id="{210B5D21-5235-47CC-9D12-A84753CD5B74}"/>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898989"/>
                </a:solidFill>
                <a:uFillTx/>
                <a:latin typeface="Calibri"/>
              </a:defRPr>
            </a:lvl1pPr>
          </a:lstStyle>
          <a:p>
            <a:pPr lvl="0"/>
            <a:endParaRPr lang="nl-NL"/>
          </a:p>
        </p:txBody>
      </p:sp>
      <p:sp>
        <p:nvSpPr>
          <p:cNvPr id="6" name="Tijdelijke aanduiding voor dianummer 5">
            <a:extLst>
              <a:ext uri="{FF2B5EF4-FFF2-40B4-BE49-F238E27FC236}">
                <a16:creationId xmlns:a16="http://schemas.microsoft.com/office/drawing/2014/main" id="{BFFA9A02-C9FC-486C-9946-BAD5D156B300}"/>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898989"/>
                </a:solidFill>
                <a:uFillTx/>
                <a:latin typeface="Calibri"/>
              </a:defRPr>
            </a:lvl1pPr>
          </a:lstStyle>
          <a:p>
            <a:pPr lvl="0"/>
            <a:fld id="{BA43C982-06D8-467E-B786-B3C92E63244B}" type="slidenum">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7B68B9-546E-4B85-BF2C-5CC0007B6FC7}"/>
              </a:ext>
            </a:extLst>
          </p:cNvPr>
          <p:cNvSpPr txBox="1">
            <a:spLocks noGrp="1"/>
          </p:cNvSpPr>
          <p:nvPr>
            <p:ph type="title"/>
          </p:nvPr>
        </p:nvSpPr>
        <p:spPr/>
        <p:txBody>
          <a:bodyPr/>
          <a:lstStyle/>
          <a:p>
            <a:pPr lvl="0"/>
            <a:r>
              <a:rPr lang="nl-NL" b="1"/>
              <a:t>Op deze school fix je NIX</a:t>
            </a:r>
          </a:p>
        </p:txBody>
      </p:sp>
      <p:sp>
        <p:nvSpPr>
          <p:cNvPr id="3" name="Tijdelijke aanduiding voor inhoud 2">
            <a:extLst>
              <a:ext uri="{FF2B5EF4-FFF2-40B4-BE49-F238E27FC236}">
                <a16:creationId xmlns:a16="http://schemas.microsoft.com/office/drawing/2014/main" id="{3593F432-3EF5-4B7D-8536-1601CB40DC61}"/>
              </a:ext>
            </a:extLst>
          </p:cNvPr>
          <p:cNvSpPr txBox="1">
            <a:spLocks noGrp="1"/>
          </p:cNvSpPr>
          <p:nvPr>
            <p:ph idx="1"/>
          </p:nvPr>
        </p:nvSpPr>
        <p:spPr/>
        <p:txBody>
          <a:bodyPr/>
          <a:lstStyle/>
          <a:p>
            <a:pPr marL="0" lvl="0" indent="0">
              <a:buNone/>
            </a:pPr>
            <a:r>
              <a:rPr lang="nl-NL"/>
              <a:t>Roken, alcohol, drugs? Hier op school is nix ook </a:t>
            </a:r>
            <a:r>
              <a:rPr lang="nl-NL" u="sng"/>
              <a:t>echt nix.</a:t>
            </a:r>
          </a:p>
          <a:p>
            <a:pPr marL="0" lvl="0" indent="0">
              <a:buNone/>
            </a:pPr>
            <a:r>
              <a:rPr lang="nl-NL"/>
              <a:t>Want duidelijk zijn werkt het beste.</a:t>
            </a:r>
          </a:p>
          <a:p>
            <a:pPr marL="0" lvl="0" indent="0">
              <a:buNone/>
            </a:pPr>
            <a:endParaRPr lang="nl-NL"/>
          </a:p>
          <a:p>
            <a:pPr marL="0" lvl="0" indent="0">
              <a:buNone/>
            </a:pPr>
            <a:r>
              <a:rPr lang="nl-NL"/>
              <a:t>Dat betekent:</a:t>
            </a:r>
          </a:p>
          <a:p>
            <a:pPr lvl="0"/>
            <a:r>
              <a:rPr lang="nl-NL"/>
              <a:t>We zijn als school zuinig op de gezondheid van jullie kinderen</a:t>
            </a:r>
          </a:p>
          <a:p>
            <a:pPr lvl="0"/>
            <a:r>
              <a:rPr lang="nl-NL"/>
              <a:t>Geen alcohol, roken en drugs op het schoolterrein</a:t>
            </a:r>
          </a:p>
          <a:p>
            <a:pPr lvl="0"/>
            <a:r>
              <a:rPr lang="nl-NL"/>
              <a:t>Geen alcohol, roken en drugs tijdens schoolfeesten, excursies, etc.</a:t>
            </a:r>
          </a:p>
          <a:p>
            <a:pPr lvl="0"/>
            <a:r>
              <a:rPr lang="nl-NL"/>
              <a:t>Dat geldt voor leerlingen en óók voor ouders en medewerkers</a:t>
            </a:r>
          </a:p>
          <a:p>
            <a:pPr marL="0" lvl="0" indent="0">
              <a:buNone/>
            </a:pPr>
            <a:endParaRPr lang="nl-NL"/>
          </a:p>
          <a:p>
            <a:pPr lvl="0"/>
            <a:endParaRPr lang="nl-N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0E2EBA-3D40-4323-B52F-8D71F461988F}"/>
              </a:ext>
            </a:extLst>
          </p:cNvPr>
          <p:cNvSpPr txBox="1">
            <a:spLocks noGrp="1"/>
          </p:cNvSpPr>
          <p:nvPr>
            <p:ph type="title"/>
          </p:nvPr>
        </p:nvSpPr>
        <p:spPr/>
        <p:txBody>
          <a:bodyPr/>
          <a:lstStyle/>
          <a:p>
            <a:pPr lvl="0"/>
            <a:r>
              <a:rPr lang="nl-NL" b="1"/>
              <a:t>Tips</a:t>
            </a:r>
          </a:p>
        </p:txBody>
      </p:sp>
      <p:sp>
        <p:nvSpPr>
          <p:cNvPr id="3" name="Tijdelijke aanduiding voor inhoud 2">
            <a:extLst>
              <a:ext uri="{FF2B5EF4-FFF2-40B4-BE49-F238E27FC236}">
                <a16:creationId xmlns:a16="http://schemas.microsoft.com/office/drawing/2014/main" id="{655B1712-4C04-43B7-A511-B461A60DEA63}"/>
              </a:ext>
            </a:extLst>
          </p:cNvPr>
          <p:cNvSpPr txBox="1">
            <a:spLocks noGrp="1"/>
          </p:cNvSpPr>
          <p:nvPr>
            <p:ph idx="1"/>
          </p:nvPr>
        </p:nvSpPr>
        <p:spPr/>
        <p:txBody>
          <a:bodyPr/>
          <a:lstStyle/>
          <a:p>
            <a:pPr lvl="0">
              <a:lnSpc>
                <a:spcPct val="70000"/>
              </a:lnSpc>
            </a:pPr>
            <a:r>
              <a:rPr lang="nl-NL" sz="2600"/>
              <a:t>Weet dat duidelijke regels het beste werken: nix 18.</a:t>
            </a:r>
          </a:p>
          <a:p>
            <a:pPr lvl="0">
              <a:lnSpc>
                <a:spcPct val="70000"/>
              </a:lnSpc>
            </a:pPr>
            <a:r>
              <a:rPr lang="nl-NL" sz="2600"/>
              <a:t>Praat erover thuis. </a:t>
            </a:r>
          </a:p>
          <a:p>
            <a:pPr lvl="0">
              <a:lnSpc>
                <a:spcPct val="70000"/>
              </a:lnSpc>
            </a:pPr>
            <a:r>
              <a:rPr lang="nl-NL" sz="2600"/>
              <a:t>Overleg andere ouders. Wat zijn de afspraken zijn als jouw kind bij een ander thuis komt? Bijvoorbeeld op feestjes.</a:t>
            </a:r>
          </a:p>
          <a:p>
            <a:pPr marL="0" lvl="0" indent="0">
              <a:lnSpc>
                <a:spcPct val="70000"/>
              </a:lnSpc>
              <a:buNone/>
            </a:pPr>
            <a:endParaRPr lang="nl-NL" sz="2600"/>
          </a:p>
          <a:p>
            <a:pPr marL="0" lvl="0" indent="0">
              <a:lnSpc>
                <a:spcPct val="70000"/>
              </a:lnSpc>
              <a:buNone/>
            </a:pPr>
            <a:endParaRPr lang="nl-NL" sz="2600">
              <a:latin typeface="WordVisi_MSFontService"/>
            </a:endParaRPr>
          </a:p>
        </p:txBody>
      </p:sp>
      <p:sp>
        <p:nvSpPr>
          <p:cNvPr id="4" name="Tekstballon: rechthoek met afgeronde hoeken 4">
            <a:extLst>
              <a:ext uri="{FF2B5EF4-FFF2-40B4-BE49-F238E27FC236}">
                <a16:creationId xmlns:a16="http://schemas.microsoft.com/office/drawing/2014/main" id="{20586DD8-0796-47D8-A992-850632ABB57A}"/>
              </a:ext>
            </a:extLst>
          </p:cNvPr>
          <p:cNvSpPr/>
          <p:nvPr/>
        </p:nvSpPr>
        <p:spPr>
          <a:xfrm>
            <a:off x="1705511" y="4231166"/>
            <a:ext cx="3780888" cy="1945797"/>
          </a:xfrm>
          <a:custGeom>
            <a:avLst>
              <a:gd name="f0" fmla="val 4243"/>
              <a:gd name="f1" fmla="val 25311"/>
            </a:avLst>
            <a:gdLst>
              <a:gd name="f2" fmla="val 10800000"/>
              <a:gd name="f3" fmla="val 5400000"/>
              <a:gd name="f4" fmla="val 16200000"/>
              <a:gd name="f5" fmla="val 180"/>
              <a:gd name="f6" fmla="val w"/>
              <a:gd name="f7" fmla="val h"/>
              <a:gd name="f8" fmla="val 0"/>
              <a:gd name="f9" fmla="val 21600"/>
              <a:gd name="f10" fmla="+- 0 0 1"/>
              <a:gd name="f11" fmla="val 2147483647"/>
              <a:gd name="f12" fmla="val 3590"/>
              <a:gd name="f13" fmla="val 8970"/>
              <a:gd name="f14" fmla="val 12630"/>
              <a:gd name="f15" fmla="val 18010"/>
              <a:gd name="f16" fmla="val -2147483647"/>
              <a:gd name="f17" fmla="+- 0 0 180"/>
              <a:gd name="f18" fmla="*/ f6 1 21600"/>
              <a:gd name="f19" fmla="*/ f7 1 21600"/>
              <a:gd name="f20" fmla="+- 0 0 f12"/>
              <a:gd name="f21" fmla="+- 3590 0 f8"/>
              <a:gd name="f22" fmla="+- 0 0 f3"/>
              <a:gd name="f23" fmla="+- 21600 0 f15"/>
              <a:gd name="f24" fmla="+- 18010 0 f9"/>
              <a:gd name="f25" fmla="+- f9 0 f8"/>
              <a:gd name="f26" fmla="pin -2147483647 f0 2147483647"/>
              <a:gd name="f27" fmla="pin -2147483647 f1 2147483647"/>
              <a:gd name="f28" fmla="*/ f17 f2 1"/>
              <a:gd name="f29" fmla="val f26"/>
              <a:gd name="f30" fmla="val f27"/>
              <a:gd name="f31" fmla="abs f20"/>
              <a:gd name="f32" fmla="abs f21"/>
              <a:gd name="f33" fmla="?: f20 f22 f3"/>
              <a:gd name="f34" fmla="?: f20 f3 f22"/>
              <a:gd name="f35" fmla="?: f20 f4 f3"/>
              <a:gd name="f36" fmla="?: f20 f3 f4"/>
              <a:gd name="f37" fmla="abs f23"/>
              <a:gd name="f38" fmla="?: f21 f22 f3"/>
              <a:gd name="f39" fmla="?: f21 f3 f22"/>
              <a:gd name="f40" fmla="?: f23 0 f2"/>
              <a:gd name="f41" fmla="?: f23 f2 0"/>
              <a:gd name="f42" fmla="abs f24"/>
              <a:gd name="f43" fmla="?: f23 f22 f3"/>
              <a:gd name="f44" fmla="?: f23 f3 f22"/>
              <a:gd name="f45" fmla="?: f23 f4 f3"/>
              <a:gd name="f46" fmla="?: f23 f3 f4"/>
              <a:gd name="f47" fmla="?: f24 f22 f3"/>
              <a:gd name="f48" fmla="?: f24 f3 f22"/>
              <a:gd name="f49" fmla="?: f20 0 f2"/>
              <a:gd name="f50" fmla="?: f20 f2 0"/>
              <a:gd name="f51" fmla="*/ f25 1 21600"/>
              <a:gd name="f52" fmla="*/ f26 f18 1"/>
              <a:gd name="f53" fmla="*/ f27 f19 1"/>
              <a:gd name="f54" fmla="*/ f28 1 f5"/>
              <a:gd name="f55" fmla="+- f29 0 10800"/>
              <a:gd name="f56" fmla="+- f30 0 10800"/>
              <a:gd name="f57" fmla="+- f30 0 21600"/>
              <a:gd name="f58" fmla="+- f29 0 21600"/>
              <a:gd name="f59" fmla="?: f20 f36 f35"/>
              <a:gd name="f60" fmla="?: f20 f35 f36"/>
              <a:gd name="f61" fmla="?: f21 f34 f33"/>
              <a:gd name="f62" fmla="?: f21 f41 f40"/>
              <a:gd name="f63" fmla="?: f21 f40 f41"/>
              <a:gd name="f64" fmla="?: f23 f38 f39"/>
              <a:gd name="f65" fmla="?: f23 f46 f45"/>
              <a:gd name="f66" fmla="?: f23 f45 f46"/>
              <a:gd name="f67" fmla="?: f24 f44 f43"/>
              <a:gd name="f68" fmla="?: f24 f50 f49"/>
              <a:gd name="f69" fmla="?: f24 f49 f50"/>
              <a:gd name="f70" fmla="?: f20 f47 f48"/>
              <a:gd name="f71" fmla="*/ 800 f51 1"/>
              <a:gd name="f72" fmla="*/ 20800 f51 1"/>
              <a:gd name="f73" fmla="*/ f29 f18 1"/>
              <a:gd name="f74" fmla="*/ f30 f19 1"/>
              <a:gd name="f75" fmla="+- f54 0 f3"/>
              <a:gd name="f76" fmla="abs f55"/>
              <a:gd name="f77" fmla="abs f56"/>
              <a:gd name="f78" fmla="?: f21 f60 f59"/>
              <a:gd name="f79" fmla="?: f23 f62 f63"/>
              <a:gd name="f80" fmla="?: f24 f66 f65"/>
              <a:gd name="f81" fmla="?: f20 f68 f69"/>
              <a:gd name="f82" fmla="*/ f71 1 f51"/>
              <a:gd name="f83" fmla="*/ f72 1 f51"/>
              <a:gd name="f84" fmla="+- f76 0 f77"/>
              <a:gd name="f85" fmla="+- f77 0 f76"/>
              <a:gd name="f86" fmla="*/ f82 f18 1"/>
              <a:gd name="f87" fmla="*/ f83 f18 1"/>
              <a:gd name="f88" fmla="*/ f83 f19 1"/>
              <a:gd name="f89" fmla="*/ f82 f19 1"/>
              <a:gd name="f90" fmla="?: f56 f10 f84"/>
              <a:gd name="f91" fmla="?: f56 f84 f10"/>
              <a:gd name="f92" fmla="?: f55 f10 f85"/>
              <a:gd name="f93" fmla="?: f55 f85 f10"/>
              <a:gd name="f94" fmla="?: f29 f10 f90"/>
              <a:gd name="f95" fmla="?: f29 f10 f91"/>
              <a:gd name="f96" fmla="?: f57 f92 f10"/>
              <a:gd name="f97" fmla="?: f57 f93 f10"/>
              <a:gd name="f98" fmla="?: f58 f91 f10"/>
              <a:gd name="f99" fmla="?: f58 f90 f10"/>
              <a:gd name="f100" fmla="?: f30 f10 f93"/>
              <a:gd name="f101" fmla="?: f30 f10 f92"/>
              <a:gd name="f102" fmla="?: f94 f29 0"/>
              <a:gd name="f103" fmla="?: f94 f30 6280"/>
              <a:gd name="f104" fmla="?: f95 f29 0"/>
              <a:gd name="f105" fmla="?: f95 f30 15320"/>
              <a:gd name="f106" fmla="?: f96 f29 6280"/>
              <a:gd name="f107" fmla="?: f96 f30 21600"/>
              <a:gd name="f108" fmla="?: f97 f29 15320"/>
              <a:gd name="f109" fmla="?: f97 f30 21600"/>
              <a:gd name="f110" fmla="?: f98 f29 21600"/>
              <a:gd name="f111" fmla="?: f98 f30 15320"/>
              <a:gd name="f112" fmla="?: f99 f29 21600"/>
              <a:gd name="f113" fmla="?: f99 f30 6280"/>
              <a:gd name="f114" fmla="?: f100 f29 15320"/>
              <a:gd name="f115" fmla="?: f100 f30 0"/>
              <a:gd name="f116" fmla="?: f101 f29 6280"/>
              <a:gd name="f117" fmla="?: f101 f30 0"/>
            </a:gdLst>
            <a:ahLst>
              <a:ahXY gdRefX="f0" minX="f16" maxX="f11" gdRefY="f1" minY="f16" maxY="f11">
                <a:pos x="f52" y="f53"/>
              </a:ahXY>
            </a:ahLst>
            <a:cxnLst>
              <a:cxn ang="3cd4">
                <a:pos x="hc" y="t"/>
              </a:cxn>
              <a:cxn ang="0">
                <a:pos x="r" y="vc"/>
              </a:cxn>
              <a:cxn ang="cd4">
                <a:pos x="hc" y="b"/>
              </a:cxn>
              <a:cxn ang="cd2">
                <a:pos x="l" y="vc"/>
              </a:cxn>
              <a:cxn ang="f75">
                <a:pos x="f73" y="f74"/>
              </a:cxn>
            </a:cxnLst>
            <a:rect l="f86" t="f89" r="f87" b="f88"/>
            <a:pathLst>
              <a:path w="21600" h="21600">
                <a:moveTo>
                  <a:pt x="f12" y="f8"/>
                </a:moveTo>
                <a:arcTo wR="f31" hR="f32" stAng="f78" swAng="f61"/>
                <a:lnTo>
                  <a:pt x="f102" y="f103"/>
                </a:lnTo>
                <a:lnTo>
                  <a:pt x="f8" y="f13"/>
                </a:lnTo>
                <a:lnTo>
                  <a:pt x="f8" y="f14"/>
                </a:lnTo>
                <a:lnTo>
                  <a:pt x="f104" y="f105"/>
                </a:lnTo>
                <a:lnTo>
                  <a:pt x="f8" y="f15"/>
                </a:lnTo>
                <a:arcTo wR="f32" hR="f37" stAng="f79" swAng="f64"/>
                <a:lnTo>
                  <a:pt x="f106" y="f107"/>
                </a:lnTo>
                <a:lnTo>
                  <a:pt x="f13" y="f9"/>
                </a:lnTo>
                <a:lnTo>
                  <a:pt x="f14" y="f9"/>
                </a:lnTo>
                <a:lnTo>
                  <a:pt x="f108" y="f109"/>
                </a:lnTo>
                <a:lnTo>
                  <a:pt x="f15" y="f9"/>
                </a:lnTo>
                <a:arcTo wR="f37" hR="f42" stAng="f80" swAng="f67"/>
                <a:lnTo>
                  <a:pt x="f110" y="f111"/>
                </a:lnTo>
                <a:lnTo>
                  <a:pt x="f9" y="f14"/>
                </a:lnTo>
                <a:lnTo>
                  <a:pt x="f9" y="f13"/>
                </a:lnTo>
                <a:lnTo>
                  <a:pt x="f112" y="f113"/>
                </a:lnTo>
                <a:lnTo>
                  <a:pt x="f9" y="f12"/>
                </a:lnTo>
                <a:arcTo wR="f42" hR="f31" stAng="f81" swAng="f70"/>
                <a:lnTo>
                  <a:pt x="f114" y="f115"/>
                </a:lnTo>
                <a:lnTo>
                  <a:pt x="f14" y="f8"/>
                </a:lnTo>
                <a:lnTo>
                  <a:pt x="f13" y="f8"/>
                </a:lnTo>
                <a:lnTo>
                  <a:pt x="f116" y="f117"/>
                </a:lnTo>
                <a:close/>
              </a:path>
            </a:pathLst>
          </a:custGeom>
          <a:solidFill>
            <a:srgbClr val="AFABAB"/>
          </a:solidFill>
          <a:ln cap="flat">
            <a:noFill/>
            <a:prstDash val="solid"/>
          </a:ln>
        </p:spPr>
        <p:txBody>
          <a:bodyPr vert="horz" wrap="square" lIns="91440" tIns="45720" rIns="91440" bIns="45720" anchor="ctr" anchorCtr="0" compatLnSpc="1">
            <a:noAutofit/>
          </a:bodyPr>
          <a:lstStyle/>
          <a:p>
            <a:pPr marL="0" marR="0" lvl="0" indent="0" algn="l" defTabSz="914400" rtl="0" fontAlgn="auto" hangingPunct="1">
              <a:lnSpc>
                <a:spcPct val="70000"/>
              </a:lnSpc>
              <a:spcBef>
                <a:spcPts val="0"/>
              </a:spcBef>
              <a:spcAft>
                <a:spcPts val="0"/>
              </a:spcAft>
              <a:buNone/>
              <a:tabLst/>
              <a:defRPr sz="1800" b="0" i="0" u="none" strike="noStrike" kern="0" cap="none" spc="0" baseline="0">
                <a:solidFill>
                  <a:srgbClr val="000000"/>
                </a:solidFill>
                <a:uFillTx/>
              </a:defRPr>
            </a:pPr>
            <a:r>
              <a:rPr lang="nl-NL" sz="2000" b="0" i="1" u="none" strike="noStrike" kern="1200" cap="none" spc="0" baseline="0">
                <a:solidFill>
                  <a:srgbClr val="FFFFFF"/>
                </a:solidFill>
                <a:uFillTx/>
                <a:latin typeface="WordVisi_MSFontService"/>
              </a:rPr>
              <a:t>“Dat feestje bij de beste vriend van Stijn…ik zat er flink over te tobben. Maar de moeder van Stijn’s beste vriend ook. Ik ben blij dat ik nu met haar heb afgesproken dat Stijn bij haar thuis geen alcohol krijgt. En haar zoon ook niet bij mij thuis.”</a:t>
            </a:r>
            <a:endParaRPr lang="nl-NL" sz="2000" b="0" i="1" u="none" strike="noStrike" kern="1200" cap="none" spc="0" baseline="0">
              <a:solidFill>
                <a:srgbClr val="FFFFFF"/>
              </a:solidFill>
              <a:uFillTx/>
              <a:latin typeface="Calibri"/>
            </a:endParaRPr>
          </a:p>
        </p:txBody>
      </p:sp>
      <p:sp>
        <p:nvSpPr>
          <p:cNvPr id="5" name="Tekstballon: rechthoek met afgeronde hoeken 3">
            <a:extLst>
              <a:ext uri="{FF2B5EF4-FFF2-40B4-BE49-F238E27FC236}">
                <a16:creationId xmlns:a16="http://schemas.microsoft.com/office/drawing/2014/main" id="{972C60AC-D871-4BF9-B9FF-989AC4EA5617}"/>
              </a:ext>
            </a:extLst>
          </p:cNvPr>
          <p:cNvSpPr/>
          <p:nvPr/>
        </p:nvSpPr>
        <p:spPr>
          <a:xfrm>
            <a:off x="5110965" y="3726545"/>
            <a:ext cx="2922138" cy="1859624"/>
          </a:xfrm>
          <a:custGeom>
            <a:avLst>
              <a:gd name="f0" fmla="val 17230"/>
              <a:gd name="f1" fmla="val 26210"/>
            </a:avLst>
            <a:gdLst>
              <a:gd name="f2" fmla="val 10800000"/>
              <a:gd name="f3" fmla="val 5400000"/>
              <a:gd name="f4" fmla="val 16200000"/>
              <a:gd name="f5" fmla="val 180"/>
              <a:gd name="f6" fmla="val w"/>
              <a:gd name="f7" fmla="val h"/>
              <a:gd name="f8" fmla="val 0"/>
              <a:gd name="f9" fmla="val 21600"/>
              <a:gd name="f10" fmla="+- 0 0 1"/>
              <a:gd name="f11" fmla="val 2147483647"/>
              <a:gd name="f12" fmla="val 3590"/>
              <a:gd name="f13" fmla="val 8970"/>
              <a:gd name="f14" fmla="val 12630"/>
              <a:gd name="f15" fmla="val 18010"/>
              <a:gd name="f16" fmla="val -2147483647"/>
              <a:gd name="f17" fmla="+- 0 0 180"/>
              <a:gd name="f18" fmla="*/ f6 1 21600"/>
              <a:gd name="f19" fmla="*/ f7 1 21600"/>
              <a:gd name="f20" fmla="+- 0 0 f12"/>
              <a:gd name="f21" fmla="+- 3590 0 f8"/>
              <a:gd name="f22" fmla="+- 0 0 f3"/>
              <a:gd name="f23" fmla="+- 21600 0 f15"/>
              <a:gd name="f24" fmla="+- 18010 0 f9"/>
              <a:gd name="f25" fmla="+- f9 0 f8"/>
              <a:gd name="f26" fmla="pin -2147483647 f0 2147483647"/>
              <a:gd name="f27" fmla="pin -2147483647 f1 2147483647"/>
              <a:gd name="f28" fmla="*/ f17 f2 1"/>
              <a:gd name="f29" fmla="val f26"/>
              <a:gd name="f30" fmla="val f27"/>
              <a:gd name="f31" fmla="abs f20"/>
              <a:gd name="f32" fmla="abs f21"/>
              <a:gd name="f33" fmla="?: f20 f22 f3"/>
              <a:gd name="f34" fmla="?: f20 f3 f22"/>
              <a:gd name="f35" fmla="?: f20 f4 f3"/>
              <a:gd name="f36" fmla="?: f20 f3 f4"/>
              <a:gd name="f37" fmla="abs f23"/>
              <a:gd name="f38" fmla="?: f21 f22 f3"/>
              <a:gd name="f39" fmla="?: f21 f3 f22"/>
              <a:gd name="f40" fmla="?: f23 0 f2"/>
              <a:gd name="f41" fmla="?: f23 f2 0"/>
              <a:gd name="f42" fmla="abs f24"/>
              <a:gd name="f43" fmla="?: f23 f22 f3"/>
              <a:gd name="f44" fmla="?: f23 f3 f22"/>
              <a:gd name="f45" fmla="?: f23 f4 f3"/>
              <a:gd name="f46" fmla="?: f23 f3 f4"/>
              <a:gd name="f47" fmla="?: f24 f22 f3"/>
              <a:gd name="f48" fmla="?: f24 f3 f22"/>
              <a:gd name="f49" fmla="?: f20 0 f2"/>
              <a:gd name="f50" fmla="?: f20 f2 0"/>
              <a:gd name="f51" fmla="*/ f25 1 21600"/>
              <a:gd name="f52" fmla="*/ f26 f18 1"/>
              <a:gd name="f53" fmla="*/ f27 f19 1"/>
              <a:gd name="f54" fmla="*/ f28 1 f5"/>
              <a:gd name="f55" fmla="+- f29 0 10800"/>
              <a:gd name="f56" fmla="+- f30 0 10800"/>
              <a:gd name="f57" fmla="+- f30 0 21600"/>
              <a:gd name="f58" fmla="+- f29 0 21600"/>
              <a:gd name="f59" fmla="?: f20 f36 f35"/>
              <a:gd name="f60" fmla="?: f20 f35 f36"/>
              <a:gd name="f61" fmla="?: f21 f34 f33"/>
              <a:gd name="f62" fmla="?: f21 f41 f40"/>
              <a:gd name="f63" fmla="?: f21 f40 f41"/>
              <a:gd name="f64" fmla="?: f23 f38 f39"/>
              <a:gd name="f65" fmla="?: f23 f46 f45"/>
              <a:gd name="f66" fmla="?: f23 f45 f46"/>
              <a:gd name="f67" fmla="?: f24 f44 f43"/>
              <a:gd name="f68" fmla="?: f24 f50 f49"/>
              <a:gd name="f69" fmla="?: f24 f49 f50"/>
              <a:gd name="f70" fmla="?: f20 f47 f48"/>
              <a:gd name="f71" fmla="*/ 800 f51 1"/>
              <a:gd name="f72" fmla="*/ 20800 f51 1"/>
              <a:gd name="f73" fmla="*/ f29 f18 1"/>
              <a:gd name="f74" fmla="*/ f30 f19 1"/>
              <a:gd name="f75" fmla="+- f54 0 f3"/>
              <a:gd name="f76" fmla="abs f55"/>
              <a:gd name="f77" fmla="abs f56"/>
              <a:gd name="f78" fmla="?: f21 f60 f59"/>
              <a:gd name="f79" fmla="?: f23 f62 f63"/>
              <a:gd name="f80" fmla="?: f24 f66 f65"/>
              <a:gd name="f81" fmla="?: f20 f68 f69"/>
              <a:gd name="f82" fmla="*/ f71 1 f51"/>
              <a:gd name="f83" fmla="*/ f72 1 f51"/>
              <a:gd name="f84" fmla="+- f76 0 f77"/>
              <a:gd name="f85" fmla="+- f77 0 f76"/>
              <a:gd name="f86" fmla="*/ f82 f18 1"/>
              <a:gd name="f87" fmla="*/ f83 f18 1"/>
              <a:gd name="f88" fmla="*/ f83 f19 1"/>
              <a:gd name="f89" fmla="*/ f82 f19 1"/>
              <a:gd name="f90" fmla="?: f56 f10 f84"/>
              <a:gd name="f91" fmla="?: f56 f84 f10"/>
              <a:gd name="f92" fmla="?: f55 f10 f85"/>
              <a:gd name="f93" fmla="?: f55 f85 f10"/>
              <a:gd name="f94" fmla="?: f29 f10 f90"/>
              <a:gd name="f95" fmla="?: f29 f10 f91"/>
              <a:gd name="f96" fmla="?: f57 f92 f10"/>
              <a:gd name="f97" fmla="?: f57 f93 f10"/>
              <a:gd name="f98" fmla="?: f58 f91 f10"/>
              <a:gd name="f99" fmla="?: f58 f90 f10"/>
              <a:gd name="f100" fmla="?: f30 f10 f93"/>
              <a:gd name="f101" fmla="?: f30 f10 f92"/>
              <a:gd name="f102" fmla="?: f94 f29 0"/>
              <a:gd name="f103" fmla="?: f94 f30 6280"/>
              <a:gd name="f104" fmla="?: f95 f29 0"/>
              <a:gd name="f105" fmla="?: f95 f30 15320"/>
              <a:gd name="f106" fmla="?: f96 f29 6280"/>
              <a:gd name="f107" fmla="?: f96 f30 21600"/>
              <a:gd name="f108" fmla="?: f97 f29 15320"/>
              <a:gd name="f109" fmla="?: f97 f30 21600"/>
              <a:gd name="f110" fmla="?: f98 f29 21600"/>
              <a:gd name="f111" fmla="?: f98 f30 15320"/>
              <a:gd name="f112" fmla="?: f99 f29 21600"/>
              <a:gd name="f113" fmla="?: f99 f30 6280"/>
              <a:gd name="f114" fmla="?: f100 f29 15320"/>
              <a:gd name="f115" fmla="?: f100 f30 0"/>
              <a:gd name="f116" fmla="?: f101 f29 6280"/>
              <a:gd name="f117" fmla="?: f101 f30 0"/>
            </a:gdLst>
            <a:ahLst>
              <a:ahXY gdRefX="f0" minX="f16" maxX="f11" gdRefY="f1" minY="f16" maxY="f11">
                <a:pos x="f52" y="f53"/>
              </a:ahXY>
            </a:ahLst>
            <a:cxnLst>
              <a:cxn ang="3cd4">
                <a:pos x="hc" y="t"/>
              </a:cxn>
              <a:cxn ang="0">
                <a:pos x="r" y="vc"/>
              </a:cxn>
              <a:cxn ang="cd4">
                <a:pos x="hc" y="b"/>
              </a:cxn>
              <a:cxn ang="cd2">
                <a:pos x="l" y="vc"/>
              </a:cxn>
              <a:cxn ang="f75">
                <a:pos x="f73" y="f74"/>
              </a:cxn>
            </a:cxnLst>
            <a:rect l="f86" t="f89" r="f87" b="f88"/>
            <a:pathLst>
              <a:path w="21600" h="21600">
                <a:moveTo>
                  <a:pt x="f12" y="f8"/>
                </a:moveTo>
                <a:arcTo wR="f31" hR="f32" stAng="f78" swAng="f61"/>
                <a:lnTo>
                  <a:pt x="f102" y="f103"/>
                </a:lnTo>
                <a:lnTo>
                  <a:pt x="f8" y="f13"/>
                </a:lnTo>
                <a:lnTo>
                  <a:pt x="f8" y="f14"/>
                </a:lnTo>
                <a:lnTo>
                  <a:pt x="f104" y="f105"/>
                </a:lnTo>
                <a:lnTo>
                  <a:pt x="f8" y="f15"/>
                </a:lnTo>
                <a:arcTo wR="f32" hR="f37" stAng="f79" swAng="f64"/>
                <a:lnTo>
                  <a:pt x="f106" y="f107"/>
                </a:lnTo>
                <a:lnTo>
                  <a:pt x="f13" y="f9"/>
                </a:lnTo>
                <a:lnTo>
                  <a:pt x="f14" y="f9"/>
                </a:lnTo>
                <a:lnTo>
                  <a:pt x="f108" y="f109"/>
                </a:lnTo>
                <a:lnTo>
                  <a:pt x="f15" y="f9"/>
                </a:lnTo>
                <a:arcTo wR="f37" hR="f42" stAng="f80" swAng="f67"/>
                <a:lnTo>
                  <a:pt x="f110" y="f111"/>
                </a:lnTo>
                <a:lnTo>
                  <a:pt x="f9" y="f14"/>
                </a:lnTo>
                <a:lnTo>
                  <a:pt x="f9" y="f13"/>
                </a:lnTo>
                <a:lnTo>
                  <a:pt x="f112" y="f113"/>
                </a:lnTo>
                <a:lnTo>
                  <a:pt x="f9" y="f12"/>
                </a:lnTo>
                <a:arcTo wR="f42" hR="f31" stAng="f81" swAng="f70"/>
                <a:lnTo>
                  <a:pt x="f114" y="f115"/>
                </a:lnTo>
                <a:lnTo>
                  <a:pt x="f14" y="f8"/>
                </a:lnTo>
                <a:lnTo>
                  <a:pt x="f13" y="f8"/>
                </a:lnTo>
                <a:lnTo>
                  <a:pt x="f116" y="f117"/>
                </a:lnTo>
                <a:close/>
              </a:path>
            </a:pathLst>
          </a:custGeom>
          <a:solidFill>
            <a:srgbClr val="3B3838"/>
          </a:solidFill>
          <a:ln cap="flat">
            <a:noFill/>
            <a:prstDash val="solid"/>
          </a:ln>
        </p:spPr>
        <p:txBody>
          <a:bodyPr vert="horz" wrap="square" lIns="91440" tIns="45720" rIns="91440" bIns="45720" anchor="ctr" anchorCtr="0" compatLnSpc="1">
            <a:noAutofit/>
          </a:bodyPr>
          <a:lstStyle/>
          <a:p>
            <a:pPr marL="0" marR="0" lvl="0" indent="0" algn="l" defTabSz="914400" rtl="0" fontAlgn="auto" hangingPunct="1">
              <a:lnSpc>
                <a:spcPct val="70000"/>
              </a:lnSpc>
              <a:spcBef>
                <a:spcPts val="0"/>
              </a:spcBef>
              <a:spcAft>
                <a:spcPts val="0"/>
              </a:spcAft>
              <a:buNone/>
              <a:tabLst/>
              <a:defRPr sz="1800" b="0" i="0" u="none" strike="noStrike" kern="0" cap="none" spc="0" baseline="0">
                <a:solidFill>
                  <a:srgbClr val="000000"/>
                </a:solidFill>
                <a:uFillTx/>
              </a:defRPr>
            </a:pPr>
            <a:r>
              <a:rPr lang="nl-NL" sz="2000" b="0" i="1" u="none" strike="noStrike" kern="1200" cap="none" spc="0" baseline="0">
                <a:solidFill>
                  <a:srgbClr val="FFFFFF"/>
                </a:solidFill>
                <a:uFillTx/>
                <a:latin typeface="WordVisi_MSFontService"/>
              </a:rPr>
              <a:t>“Ik dacht altijd dat ik de enige vader was met duidelijke regels over alcohol. Maar nu weet ik gelukkig dat het niet zo 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43F725-87B7-44F6-9862-C1E7288C4F26}"/>
              </a:ext>
            </a:extLst>
          </p:cNvPr>
          <p:cNvSpPr txBox="1">
            <a:spLocks noGrp="1"/>
          </p:cNvSpPr>
          <p:nvPr>
            <p:ph type="title"/>
          </p:nvPr>
        </p:nvSpPr>
        <p:spPr/>
        <p:txBody>
          <a:bodyPr/>
          <a:lstStyle/>
          <a:p>
            <a:pPr lvl="0"/>
            <a:r>
              <a:rPr lang="nl-NL" b="1"/>
              <a:t>Websites met handige info &amp; tips</a:t>
            </a:r>
          </a:p>
        </p:txBody>
      </p:sp>
      <p:sp>
        <p:nvSpPr>
          <p:cNvPr id="3" name="Tijdelijke aanduiding voor inhoud 2">
            <a:extLst>
              <a:ext uri="{FF2B5EF4-FFF2-40B4-BE49-F238E27FC236}">
                <a16:creationId xmlns:a16="http://schemas.microsoft.com/office/drawing/2014/main" id="{8069C684-CD0C-41B1-9603-DA0EF39E0196}"/>
              </a:ext>
            </a:extLst>
          </p:cNvPr>
          <p:cNvSpPr txBox="1">
            <a:spLocks noGrp="1"/>
          </p:cNvSpPr>
          <p:nvPr>
            <p:ph idx="1"/>
          </p:nvPr>
        </p:nvSpPr>
        <p:spPr/>
        <p:txBody>
          <a:bodyPr/>
          <a:lstStyle/>
          <a:p>
            <a:pPr marL="0" lvl="0" indent="0">
              <a:lnSpc>
                <a:spcPct val="70000"/>
              </a:lnSpc>
              <a:buNone/>
            </a:pPr>
            <a:endParaRPr lang="nl-NL" sz="2600">
              <a:latin typeface="WordVisi_MSFontService"/>
            </a:endParaRPr>
          </a:p>
          <a:p>
            <a:pPr marL="0" lvl="0" indent="0">
              <a:lnSpc>
                <a:spcPct val="70000"/>
              </a:lnSpc>
              <a:buNone/>
            </a:pPr>
            <a:endParaRPr lang="nl-NL" sz="2600">
              <a:latin typeface="WordVisi_MSFontService"/>
            </a:endParaRPr>
          </a:p>
          <a:p>
            <a:pPr marL="0" lvl="0" indent="0">
              <a:lnSpc>
                <a:spcPct val="70000"/>
              </a:lnSpc>
              <a:buNone/>
            </a:pPr>
            <a:endParaRPr lang="nl-NL" sz="2600">
              <a:latin typeface="WordVisi_MSFontService"/>
            </a:endParaRPr>
          </a:p>
          <a:p>
            <a:pPr marL="0" lvl="0" indent="0">
              <a:lnSpc>
                <a:spcPct val="70000"/>
              </a:lnSpc>
              <a:buNone/>
            </a:pPr>
            <a:endParaRPr lang="nl-NL" sz="2600">
              <a:latin typeface="WordVisi_MSFontService"/>
            </a:endParaRPr>
          </a:p>
          <a:p>
            <a:pPr marL="0" lvl="0" indent="0">
              <a:lnSpc>
                <a:spcPct val="70000"/>
              </a:lnSpc>
              <a:buNone/>
            </a:pPr>
            <a:endParaRPr lang="nl-NL" sz="2600">
              <a:latin typeface="WordVisi_MSFontService"/>
            </a:endParaRPr>
          </a:p>
          <a:p>
            <a:pPr marL="0" lvl="0" indent="0">
              <a:lnSpc>
                <a:spcPct val="70000"/>
              </a:lnSpc>
              <a:buNone/>
            </a:pPr>
            <a:endParaRPr lang="nl-NL" sz="2600">
              <a:latin typeface="WordVisi_MSFontService"/>
            </a:endParaRPr>
          </a:p>
        </p:txBody>
      </p:sp>
      <p:pic>
        <p:nvPicPr>
          <p:cNvPr id="4" name="Afbeelding 6" descr="Logo van Tactus verslavingszorg">
            <a:extLst>
              <a:ext uri="{FF2B5EF4-FFF2-40B4-BE49-F238E27FC236}">
                <a16:creationId xmlns:a16="http://schemas.microsoft.com/office/drawing/2014/main" id="{A839F417-1D2C-4978-8C44-5DD0BCE31A67}"/>
              </a:ext>
            </a:extLst>
          </p:cNvPr>
          <p:cNvPicPr>
            <a:picLocks noChangeAspect="1"/>
          </p:cNvPicPr>
          <p:nvPr/>
        </p:nvPicPr>
        <p:blipFill>
          <a:blip r:embed="rId3"/>
          <a:stretch>
            <a:fillRect/>
          </a:stretch>
        </p:blipFill>
        <p:spPr>
          <a:xfrm>
            <a:off x="5336045" y="2165445"/>
            <a:ext cx="5182508" cy="1738310"/>
          </a:xfrm>
          <a:prstGeom prst="rect">
            <a:avLst/>
          </a:prstGeom>
          <a:noFill/>
          <a:ln cap="flat">
            <a:noFill/>
          </a:ln>
        </p:spPr>
      </p:pic>
      <p:sp>
        <p:nvSpPr>
          <p:cNvPr id="5" name="Tekstvak 7">
            <a:extLst>
              <a:ext uri="{FF2B5EF4-FFF2-40B4-BE49-F238E27FC236}">
                <a16:creationId xmlns:a16="http://schemas.microsoft.com/office/drawing/2014/main" id="{807249FC-3271-4079-8672-CC3CFB70E0F8}"/>
              </a:ext>
            </a:extLst>
          </p:cNvPr>
          <p:cNvSpPr txBox="1"/>
          <p:nvPr/>
        </p:nvSpPr>
        <p:spPr>
          <a:xfrm>
            <a:off x="7216929" y="4069866"/>
            <a:ext cx="2342509" cy="52321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2800" b="0" i="0" u="none" strike="noStrike" kern="1200" cap="none" spc="0" baseline="0">
                <a:solidFill>
                  <a:srgbClr val="000000"/>
                </a:solidFill>
                <a:uFillTx/>
                <a:latin typeface="Calibri"/>
              </a:rPr>
              <a:t>www.tactus.nl </a:t>
            </a:r>
          </a:p>
        </p:txBody>
      </p:sp>
      <p:pic>
        <p:nvPicPr>
          <p:cNvPr id="6" name="Afbeelding 9" descr="Logo van Loes">
            <a:extLst>
              <a:ext uri="{FF2B5EF4-FFF2-40B4-BE49-F238E27FC236}">
                <a16:creationId xmlns:a16="http://schemas.microsoft.com/office/drawing/2014/main" id="{5765480A-475F-4FB3-97BD-BD3C2BAFD1F4}"/>
              </a:ext>
            </a:extLst>
          </p:cNvPr>
          <p:cNvPicPr>
            <a:picLocks noChangeAspect="1"/>
          </p:cNvPicPr>
          <p:nvPr/>
        </p:nvPicPr>
        <p:blipFill>
          <a:blip r:embed="rId4"/>
          <a:stretch>
            <a:fillRect/>
          </a:stretch>
        </p:blipFill>
        <p:spPr>
          <a:xfrm>
            <a:off x="913494" y="2165445"/>
            <a:ext cx="3351211" cy="1933389"/>
          </a:xfrm>
          <a:prstGeom prst="rect">
            <a:avLst/>
          </a:prstGeom>
          <a:noFill/>
          <a:ln cap="flat">
            <a:noFill/>
          </a:ln>
        </p:spPr>
      </p:pic>
      <p:sp>
        <p:nvSpPr>
          <p:cNvPr id="7" name="Tekstvak 10">
            <a:extLst>
              <a:ext uri="{FF2B5EF4-FFF2-40B4-BE49-F238E27FC236}">
                <a16:creationId xmlns:a16="http://schemas.microsoft.com/office/drawing/2014/main" id="{C5EE5183-F296-4DF9-BCB1-15B5F3B32FCB}"/>
              </a:ext>
            </a:extLst>
          </p:cNvPr>
          <p:cNvSpPr txBox="1"/>
          <p:nvPr/>
        </p:nvSpPr>
        <p:spPr>
          <a:xfrm>
            <a:off x="1646624" y="4001295"/>
            <a:ext cx="2342509" cy="523219"/>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nl-NL" sz="2800" b="0" i="0" u="none" strike="noStrike" kern="1200" cap="none" spc="0" baseline="0">
                <a:solidFill>
                  <a:srgbClr val="000000"/>
                </a:solidFill>
                <a:uFillTx/>
                <a:latin typeface="Calibri"/>
              </a:rPr>
              <a:t>www.loes.nl </a:t>
            </a:r>
          </a:p>
        </p:txBody>
      </p:sp>
    </p:spTree>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484</Words>
  <Application>Microsoft Office PowerPoint</Application>
  <PresentationFormat>Breedbeeld</PresentationFormat>
  <Paragraphs>34</Paragraphs>
  <Slides>3</Slides>
  <Notes>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3</vt:i4>
      </vt:variant>
    </vt:vector>
  </HeadingPairs>
  <TitlesOfParts>
    <vt:vector size="9" baseType="lpstr">
      <vt:lpstr>Arial</vt:lpstr>
      <vt:lpstr>Calibri</vt:lpstr>
      <vt:lpstr>Calibri Light</vt:lpstr>
      <vt:lpstr>Meta Sans</vt:lpstr>
      <vt:lpstr>WordVisi_MSFontService</vt:lpstr>
      <vt:lpstr>Kantoorthema</vt:lpstr>
      <vt:lpstr>Op deze school fix je NIX</vt:lpstr>
      <vt:lpstr>Tips</vt:lpstr>
      <vt:lpstr>Websites met handige info &amp;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Bunnik</dc:creator>
  <cp:lastModifiedBy>Mirjam Schrotenboer</cp:lastModifiedBy>
  <cp:revision>13</cp:revision>
  <dcterms:created xsi:type="dcterms:W3CDTF">2021-07-19T12:31:28Z</dcterms:created>
  <dcterms:modified xsi:type="dcterms:W3CDTF">2021-08-19T11:38:29Z</dcterms:modified>
</cp:coreProperties>
</file>